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83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0AAC6-45A5-44E2-BC84-248409BDC34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9F62-612D-4827-85B1-061414C85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275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0AAC6-45A5-44E2-BC84-248409BDC34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9F62-612D-4827-85B1-061414C85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705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0AAC6-45A5-44E2-BC84-248409BDC34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9F62-612D-4827-85B1-061414C85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9994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0AAC6-45A5-44E2-BC84-248409BDC34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9F62-612D-4827-85B1-061414C85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2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0AAC6-45A5-44E2-BC84-248409BDC34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9F62-612D-4827-85B1-061414C85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514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0AAC6-45A5-44E2-BC84-248409BDC34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9F62-612D-4827-85B1-061414C85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9343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0AAC6-45A5-44E2-BC84-248409BDC34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9F62-612D-4827-85B1-061414C85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0864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0AAC6-45A5-44E2-BC84-248409BDC34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9F62-612D-4827-85B1-061414C85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634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0AAC6-45A5-44E2-BC84-248409BDC34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9F62-612D-4827-85B1-061414C85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931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0AAC6-45A5-44E2-BC84-248409BDC34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9F62-612D-4827-85B1-061414C85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2235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0AAC6-45A5-44E2-BC84-248409BDC34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49F62-612D-4827-85B1-061414C85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1382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0AAC6-45A5-44E2-BC84-248409BDC341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49F62-612D-4827-85B1-061414C854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5740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Omuz yükseltme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Flecker</a:t>
            </a:r>
            <a:r>
              <a:rPr lang="tr-TR" dirty="0" smtClean="0"/>
              <a:t>, L. 2013. </a:t>
            </a:r>
            <a:r>
              <a:rPr lang="tr-TR" dirty="0" err="1" smtClean="0"/>
              <a:t>Costume</a:t>
            </a:r>
            <a:r>
              <a:rPr lang="tr-TR" dirty="0" smtClean="0"/>
              <a:t> </a:t>
            </a:r>
            <a:r>
              <a:rPr lang="tr-TR" dirty="0" err="1" smtClean="0"/>
              <a:t>Mounting</a:t>
            </a:r>
            <a:r>
              <a:rPr lang="tr-TR" dirty="0" smtClean="0"/>
              <a:t>. </a:t>
            </a:r>
            <a:r>
              <a:rPr lang="tr-TR" dirty="0" err="1" smtClean="0"/>
              <a:t>Routledge</a:t>
            </a:r>
            <a:r>
              <a:rPr lang="tr-TR" dirty="0" smtClean="0"/>
              <a:t>, New York, USA, p. 260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9231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Flecker</a:t>
            </a:r>
            <a:r>
              <a:rPr lang="tr-TR" dirty="0" smtClean="0"/>
              <a:t>, 2013: 51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Omuzların oluşmasında miktar hesaplanır, ikiye bölünür ve bu ölçü H’dir.</a:t>
            </a:r>
          </a:p>
          <a:p>
            <a:pPr lvl="0"/>
            <a:r>
              <a:rPr lang="tr-TR" dirty="0"/>
              <a:t>Omuzları genişletmek için kullanılan talimatları takip edin, pamuk kumaş kaplı ve kartondan yapılmış bir disk kesin.</a:t>
            </a:r>
          </a:p>
          <a:p>
            <a:pPr lvl="0"/>
            <a:r>
              <a:rPr lang="tr-TR" dirty="0"/>
              <a:t>Aynı talimatları izleyerek, kartondan ikinci dikdörtgen çizin ve boyun-omuz noktaları işaretleyin, son kısımlarını N ve P olarak işaretleyin. Diğer kenarları S olsun. Bu şekli makas ile kesin ancak pamuk bez ile kaplamayın. </a:t>
            </a:r>
          </a:p>
          <a:p>
            <a:pPr lvl="0"/>
            <a:r>
              <a:rPr lang="tr-TR" dirty="0"/>
              <a:t>N ve P’ye kartonun orta kısmından bir çizgi çizin cetvelle.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7401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Flecker</a:t>
            </a:r>
            <a:r>
              <a:rPr lang="tr-TR" dirty="0" smtClean="0"/>
              <a:t>, 2013: 51</a:t>
            </a:r>
            <a:endParaRPr lang="tr-TR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286" y="2002971"/>
            <a:ext cx="4029301" cy="26841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1654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Flecker</a:t>
            </a:r>
            <a:r>
              <a:rPr lang="tr-TR" dirty="0" smtClean="0"/>
              <a:t>, 2013: 51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Dikdörtgenden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daha büyük pamuk bez kesin. Ortasından katlayın. Bir yığın oluşturma ya da katlanmış kenara paralel olacak bir hizalayın.</a:t>
            </a:r>
            <a:endParaRPr lang="tr-T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İğne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ile tutulmuş yığını katlanmamış pamuk bez üzerinden ayırın, masanın üzerine serin. Pamuk bez üzerine dikdörtgen kartonu yayın, yığının bir kenarından diğerine kurşun kalem ile eşleyin ve birkaç iğne ile tutturun. </a:t>
            </a:r>
            <a:endParaRPr lang="tr-T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 yığın bırakacak şekilde iğne ile tutturuldu ve masa üzerine yayıldı. Karton pamuk bezin üzerindeydi ve yığının yer sınırı kurşun kalem ile eşleşti, birkaç iğne ile yeri belirlendi.</a:t>
            </a:r>
            <a:endParaRPr lang="tr-T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Dikdörtgen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karton dikiş ile kartondan 0,5 cm içinden (4 kenarından) karton ile pamuk bez sabitlenir. </a:t>
            </a:r>
            <a:endParaRPr lang="tr-T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Pamuk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bez 4 kenarından 4 cm çıkacak şekilde düzeltilir. </a:t>
            </a:r>
            <a:endParaRPr lang="tr-T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9605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Pimleri kaldırın, yığın serbest kalsın. Dikiş çizgileri arasındaki kumaş şimdi altındaki kartondan daha büyük olacak.</a:t>
            </a:r>
          </a:p>
          <a:p>
            <a:pPr lvl="0"/>
            <a:r>
              <a:rPr lang="tr-TR" dirty="0"/>
              <a:t>Kumaş tarafı yukarı doğru, kapalı dikdörtgeni bir eğriye bükün ve şeklin omuzun üstüne yerleştirin, boynu N ile eşleştirin. Bezin ham kenarlarını S kenarlarında düzleştirin ve </a:t>
            </a:r>
            <a:r>
              <a:rPr lang="tr-TR" dirty="0" err="1"/>
              <a:t>zig</a:t>
            </a:r>
            <a:r>
              <a:rPr lang="tr-TR" dirty="0"/>
              <a:t> </a:t>
            </a:r>
            <a:r>
              <a:rPr lang="tr-TR" dirty="0" err="1"/>
              <a:t>zak</a:t>
            </a:r>
            <a:r>
              <a:rPr lang="tr-TR" dirty="0"/>
              <a:t> dikişi şekle sabitleyin. </a:t>
            </a:r>
          </a:p>
          <a:p>
            <a:r>
              <a:rPr lang="tr-TR" dirty="0"/>
              <a:t>13. P tarafındaki ham kenarı dolgu üzerine katlayın ve sıkıca oturacak şekilde içine katlayın.</a:t>
            </a:r>
          </a:p>
          <a:p>
            <a:r>
              <a:rPr lang="tr-TR" dirty="0"/>
              <a:t>14. Kapalı diski P ucuna uyacak şekilde bir fiş olarak kullanın. Şekle sokun ve sabitleyin</a:t>
            </a:r>
          </a:p>
        </p:txBody>
      </p:sp>
    </p:spTree>
    <p:extLst>
      <p:ext uri="{BB962C8B-B14F-4D97-AF65-F5344CB8AC3E}">
        <p14:creationId xmlns:p14="http://schemas.microsoft.com/office/powerpoint/2010/main" val="3696368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tr-TR" dirty="0"/>
              <a:t>Pimleri kaldırın, yığın serbest kalsın. Dikiş çizgileri arasındaki kumaş şimdi altındaki kartondan daha büyük olacak.</a:t>
            </a:r>
          </a:p>
          <a:p>
            <a:pPr lvl="0"/>
            <a:r>
              <a:rPr lang="tr-TR" dirty="0"/>
              <a:t>Kumaş tarafı yukarı doğru, kapalı dikdörtgeni bir eğriye bükün ve şeklin omuzun üstüne yerleştirin, boynu N ile eşleştirin. Bezin ham kenarlarını S kenarlarında düzleştirin ve </a:t>
            </a:r>
            <a:r>
              <a:rPr lang="tr-TR" dirty="0" err="1"/>
              <a:t>zig</a:t>
            </a:r>
            <a:r>
              <a:rPr lang="tr-TR" dirty="0"/>
              <a:t> </a:t>
            </a:r>
            <a:r>
              <a:rPr lang="tr-TR" dirty="0" err="1"/>
              <a:t>zak</a:t>
            </a:r>
            <a:r>
              <a:rPr lang="tr-TR" dirty="0"/>
              <a:t> dikişi şekle sabitleyin. </a:t>
            </a:r>
          </a:p>
          <a:p>
            <a:pPr marL="0" indent="0">
              <a:buNone/>
            </a:pPr>
            <a:r>
              <a:rPr lang="tr-TR" dirty="0" smtClean="0"/>
              <a:t>. P </a:t>
            </a:r>
            <a:r>
              <a:rPr lang="tr-TR" dirty="0"/>
              <a:t>tarafındaki ham kenarı dolgu üzerine katlayın ve sıkıca oturacak şekilde içine katlayın.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/>
              <a:t>Kapalı </a:t>
            </a:r>
            <a:r>
              <a:rPr lang="tr-TR" dirty="0"/>
              <a:t>diski P ucuna uyacak şekilde bir fiş olarak kullanın. Şekle sokun ve sabitleyin</a:t>
            </a:r>
            <a:r>
              <a:rPr lang="tr-TR" dirty="0" smtClean="0"/>
              <a:t>.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İkinci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omuz için işlemi tekrarlayın.</a:t>
            </a:r>
            <a:endParaRPr lang="tr-T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iki omuzu da ince bir polyester vatka tabakasıyla kaplayın.</a:t>
            </a:r>
            <a:endParaRPr lang="tr-T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1805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Tekstil koleksiyonu, gsf</a:t>
            </a:r>
            <a:r>
              <a:rPr lang="tr-TR" smtClean="0"/>
              <a:t>, Mayıs 2020</a:t>
            </a:r>
            <a:endParaRPr lang="tr-TR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0" y="2477294"/>
            <a:ext cx="4064000" cy="3048000"/>
          </a:xfrm>
        </p:spPr>
      </p:pic>
      <p:pic>
        <p:nvPicPr>
          <p:cNvPr id="6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731000" y="2478088"/>
            <a:ext cx="4064000" cy="3048000"/>
          </a:xfrm>
        </p:spPr>
      </p:pic>
    </p:spTree>
    <p:extLst>
      <p:ext uri="{BB962C8B-B14F-4D97-AF65-F5344CB8AC3E}">
        <p14:creationId xmlns:p14="http://schemas.microsoft.com/office/powerpoint/2010/main" val="246207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426</Words>
  <Application>Microsoft Office PowerPoint</Application>
  <PresentationFormat>Geniş ekran</PresentationFormat>
  <Paragraphs>25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Teması</vt:lpstr>
      <vt:lpstr>Omuz yükseltme</vt:lpstr>
      <vt:lpstr>Flecker, 2013: 51</vt:lpstr>
      <vt:lpstr>Flecker, 2013: 51</vt:lpstr>
      <vt:lpstr>Flecker, 2013: 51</vt:lpstr>
      <vt:lpstr>PowerPoint Sunusu</vt:lpstr>
      <vt:lpstr>PowerPoint Sunusu</vt:lpstr>
      <vt:lpstr>Tekstil koleksiyonu, gsf, Mayıs 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Omuz yükseltme</dc:title>
  <dc:creator>gsf</dc:creator>
  <cp:lastModifiedBy>gsf</cp:lastModifiedBy>
  <cp:revision>4</cp:revision>
  <dcterms:created xsi:type="dcterms:W3CDTF">2020-05-11T15:10:38Z</dcterms:created>
  <dcterms:modified xsi:type="dcterms:W3CDTF">2020-05-11T15:17:43Z</dcterms:modified>
</cp:coreProperties>
</file>