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755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05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99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2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51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34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864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634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93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23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38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0AAC6-45A5-44E2-BC84-248409BDC3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49F62-612D-4827-85B1-061414C85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74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Omuz yükseltme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L. 2013. </a:t>
            </a:r>
            <a:r>
              <a:rPr lang="tr-TR" dirty="0" err="1" smtClean="0"/>
              <a:t>Costume</a:t>
            </a:r>
            <a:r>
              <a:rPr lang="tr-TR" dirty="0" smtClean="0"/>
              <a:t> </a:t>
            </a:r>
            <a:r>
              <a:rPr lang="tr-TR" dirty="0" err="1" smtClean="0"/>
              <a:t>Mounting</a:t>
            </a:r>
            <a:r>
              <a:rPr lang="tr-TR" dirty="0" smtClean="0"/>
              <a:t>. </a:t>
            </a:r>
            <a:r>
              <a:rPr lang="tr-TR" dirty="0" err="1" smtClean="0"/>
              <a:t>Routledge</a:t>
            </a:r>
            <a:r>
              <a:rPr lang="tr-TR" dirty="0" smtClean="0"/>
              <a:t>, New York, USA, p. 260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923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2013: 51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Omuzların oluşmasında miktar hesaplanır, ikiye bölünür ve bu ölçü H’dir.</a:t>
            </a:r>
          </a:p>
          <a:p>
            <a:pPr lvl="0"/>
            <a:r>
              <a:rPr lang="tr-TR" dirty="0"/>
              <a:t>Omuzları genişletmek için kullanılan talimatları takip edin, pamuk kumaş kaplı ve kartondan yapılmış bir disk kesin.</a:t>
            </a:r>
          </a:p>
          <a:p>
            <a:pPr lvl="0"/>
            <a:r>
              <a:rPr lang="tr-TR" dirty="0"/>
              <a:t>Aynı talimatları izleyerek, kartondan ikinci dikdörtgen çizin ve boyun-omuz noktaları işaretleyin, son kısımlarını N ve P olarak işaretleyin. Diğer kenarları S olsun. Bu şekli makas ile kesin ancak pamuk bez ile kaplamayın. </a:t>
            </a:r>
          </a:p>
          <a:p>
            <a:pPr lvl="0"/>
            <a:r>
              <a:rPr lang="tr-TR" dirty="0"/>
              <a:t>N ve P’ye kartonun orta kısmından bir çizgi çizin cetvelle.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740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2013: 51</a:t>
            </a:r>
            <a:endParaRPr lang="tr-TR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86" y="2002971"/>
            <a:ext cx="4029301" cy="2684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165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2013: 51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Dikdörtgenden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daha büyük pamuk bez kesin. Ortasından katlayın. Bir yığın oluşturma ya da katlanmış kenara paralel olacak bir hizalayın.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İğne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 tutulmuş yığını katlanmamış pamuk bez üzerinden ayırın, masanın üzerine serin. Pamuk bez üzerine dikdörtgen kartonu yayın, yığının bir kenarından diğerine kurşun kalem ile eşleyin ve birkaç iğne ile tutturun. 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yığın bırakacak şekilde iğne ile tutturuldu ve masa üzerine yayıldı. Karton pamuk bezin üzerindeydi ve yığının yer sınırı kurşun kalem ile eşleşti, birkaç iğne ile yeri belirlendi.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Dikdörtgen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karton dikiş ile kartondan 0,5 cm içinden (4 kenarından) karton ile pamuk bez sabitlenir. 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Pamuk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 4 kenarından 4 cm çıkacak şekilde düzeltilir. 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960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Pimleri kaldırın, yığın serbest kalsın. Dikiş çizgileri arasındaki kumaş şimdi altındaki kartondan daha büyük olacak.</a:t>
            </a:r>
          </a:p>
          <a:p>
            <a:pPr lvl="0"/>
            <a:r>
              <a:rPr lang="tr-TR" dirty="0"/>
              <a:t>Kumaş tarafı yukarı doğru, kapalı dikdörtgeni bir eğriye bükün ve şeklin omuzun üstüne yerleştirin, boynu N ile eşleştirin. Bezin ham kenarlarını S kenarlarında düzleştirin ve </a:t>
            </a:r>
            <a:r>
              <a:rPr lang="tr-TR" dirty="0" err="1"/>
              <a:t>zig</a:t>
            </a:r>
            <a:r>
              <a:rPr lang="tr-TR" dirty="0"/>
              <a:t> </a:t>
            </a:r>
            <a:r>
              <a:rPr lang="tr-TR" dirty="0" err="1"/>
              <a:t>zak</a:t>
            </a:r>
            <a:r>
              <a:rPr lang="tr-TR" dirty="0"/>
              <a:t> dikişi şekle sabitleyin. </a:t>
            </a:r>
          </a:p>
          <a:p>
            <a:r>
              <a:rPr lang="tr-TR" dirty="0"/>
              <a:t>13. P tarafındaki ham kenarı dolgu üzerine katlayın ve sıkıca oturacak şekilde içine katlayın.</a:t>
            </a:r>
          </a:p>
          <a:p>
            <a:r>
              <a:rPr lang="tr-TR" dirty="0"/>
              <a:t>14. Kapalı diski P ucuna uyacak şekilde bir fiş olarak kullanın. Şekle sokun ve sabitleyin</a:t>
            </a:r>
          </a:p>
        </p:txBody>
      </p:sp>
    </p:spTree>
    <p:extLst>
      <p:ext uri="{BB962C8B-B14F-4D97-AF65-F5344CB8AC3E}">
        <p14:creationId xmlns:p14="http://schemas.microsoft.com/office/powerpoint/2010/main" val="3696368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dirty="0"/>
              <a:t>Pimleri kaldırın, yığın serbest kalsın. Dikiş çizgileri arasındaki kumaş şimdi altındaki kartondan daha büyük olacak.</a:t>
            </a:r>
          </a:p>
          <a:p>
            <a:pPr lvl="0"/>
            <a:r>
              <a:rPr lang="tr-TR" dirty="0"/>
              <a:t>Kumaş tarafı yukarı doğru, kapalı dikdörtgeni bir eğriye bükün ve şeklin omuzun üstüne yerleştirin, boynu N ile eşleştirin. Bezin ham kenarlarını S kenarlarında düzleştirin ve </a:t>
            </a:r>
            <a:r>
              <a:rPr lang="tr-TR" dirty="0" err="1"/>
              <a:t>zig</a:t>
            </a:r>
            <a:r>
              <a:rPr lang="tr-TR" dirty="0"/>
              <a:t> </a:t>
            </a:r>
            <a:r>
              <a:rPr lang="tr-TR" dirty="0" err="1"/>
              <a:t>zak</a:t>
            </a:r>
            <a:r>
              <a:rPr lang="tr-TR" dirty="0"/>
              <a:t> dikişi şekle sabitleyin. </a:t>
            </a:r>
          </a:p>
          <a:p>
            <a:pPr marL="0" indent="0">
              <a:buNone/>
            </a:pPr>
            <a:r>
              <a:rPr lang="tr-TR" dirty="0" smtClean="0"/>
              <a:t>. P </a:t>
            </a:r>
            <a:r>
              <a:rPr lang="tr-TR" dirty="0"/>
              <a:t>tarafındaki ham kenarı dolgu üzerine katlayın ve sıkıca oturacak şekilde içine katlayın.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/>
              <a:t>Kapalı </a:t>
            </a:r>
            <a:r>
              <a:rPr lang="tr-TR" dirty="0"/>
              <a:t>diski P ucuna uyacak şekilde bir fiş olarak kullanın. Şekle sokun ve sabitleyin</a:t>
            </a:r>
            <a:r>
              <a:rPr lang="tr-TR" dirty="0" smtClean="0"/>
              <a:t>.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İkinci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omuz için işlemi tekrarlayın.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iki omuzu da ince bir polyester vatka tabakasıyla kaplayın.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80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Tekstil koleksiyonu, gsf</a:t>
            </a:r>
            <a:r>
              <a:rPr lang="tr-TR" smtClean="0"/>
              <a:t>, Mayıs 2020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2477294"/>
            <a:ext cx="4064000" cy="3048000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31000" y="2478088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246207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426</Words>
  <Application>Microsoft Office PowerPoint</Application>
  <PresentationFormat>Geniş ekran</PresentationFormat>
  <Paragraphs>25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Omuz yükseltme</vt:lpstr>
      <vt:lpstr>Flecker, 2013: 51</vt:lpstr>
      <vt:lpstr>Flecker, 2013: 51</vt:lpstr>
      <vt:lpstr>Flecker, 2013: 51</vt:lpstr>
      <vt:lpstr>PowerPoint Sunusu</vt:lpstr>
      <vt:lpstr>PowerPoint Sunusu</vt:lpstr>
      <vt:lpstr>Tekstil koleksiyonu, gsf, Mayıs 2020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Omuz yükseltme</dc:title>
  <dc:creator>gsf</dc:creator>
  <cp:lastModifiedBy>gsf</cp:lastModifiedBy>
  <cp:revision>4</cp:revision>
  <dcterms:created xsi:type="dcterms:W3CDTF">2020-05-11T15:10:38Z</dcterms:created>
  <dcterms:modified xsi:type="dcterms:W3CDTF">2020-05-11T15:17:43Z</dcterms:modified>
</cp:coreProperties>
</file>