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5" r:id="rId2"/>
    <p:sldId id="299" r:id="rId3"/>
    <p:sldId id="266" r:id="rId4"/>
    <p:sldId id="300" r:id="rId5"/>
    <p:sldId id="267" r:id="rId6"/>
    <p:sldId id="268" r:id="rId7"/>
    <p:sldId id="310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AD3D1-ECF4-433A-83AF-FC7DBBA9BFDF}" type="datetimeFigureOut">
              <a:rPr lang="tr-TR" smtClean="0"/>
              <a:t>27.8.2017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C4FBB-7A36-4030-BCF4-32C41B39DD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449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C4FBB-7A36-4030-BCF4-32C41B39DD0A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312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D469-B6DA-4392-A595-CD5A07B4E712}" type="datetime1">
              <a:rPr lang="tr-TR" smtClean="0"/>
              <a:t>27.8.2017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7AC3-23FE-4F5F-A38F-C2DB373FCA27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523E-446B-4DA9-AD70-2EC054A74D3A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A588-4683-4993-ACF6-2B4D127C1FC7}" type="datetime1">
              <a:rPr lang="tr-TR" smtClean="0"/>
              <a:t>27.8.2017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F4975-CF83-4E16-8233-DF0D15BA3FD5}" type="datetime1">
              <a:rPr lang="tr-TR" smtClean="0"/>
              <a:t>27.8.2017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87DF-2E78-4B08-A020-B7D9F23896E6}" type="datetime1">
              <a:rPr lang="tr-TR" smtClean="0"/>
              <a:t>27.8.2017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A46F-229E-4211-947A-7E9A9DFF180F}" type="datetime1">
              <a:rPr lang="tr-TR" smtClean="0"/>
              <a:t>27.8.2017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48F8A-4BCC-49DE-90ED-C1A9B063745E}" type="datetime1">
              <a:rPr lang="tr-TR" smtClean="0"/>
              <a:t>27.8.2017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97FC3-5068-4251-8AED-2336254156DB}" type="datetime1">
              <a:rPr lang="tr-TR" smtClean="0"/>
              <a:t>27.8.2017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9E3-5755-42F2-AD3E-891B031E877A}" type="datetime1">
              <a:rPr lang="tr-TR" smtClean="0"/>
              <a:t>27.8.2017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FF74D-283B-4059-88F1-3B431EC5B4A8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B3EF4A5-9D7F-4339-A704-7D1FBCA4ABF9}" type="datetime1">
              <a:rPr lang="tr-TR" smtClean="0"/>
              <a:t>27.8.2017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BASKETBOLUN BUGÜNKÜ ŞEKLİNE GELMESİNDEKİ İLK BİLİNÇLİ ÇABALAR, 1891 YILINDA AMERİKALI BİR BEDEN EĞİTİMİ ÖĞRETMENİ OLAN DR. JAMES NAİSMİTH TARAFINDAN BAŞLATILDI. 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12A7-8A90-46D0-8DDC-2BE0CE039432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1891’DEN BU YANA BASKETBOL 120 YAŞINI AŞTI VE GÜNÜMÜZÜN EN POPÜLER SPORLARI ARASINDA YER ALMAYI BAŞARDI. </a:t>
            </a: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545-737F-4207-9480-52B0B371BB39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BASKETBOL ABD’de, SPRİNGFİELD KOLEJİNDE ONÜÇ MADDELİK İLK OYUN KURALLARI İLE OYNANMAYA BAŞLANDI.</a:t>
            </a:r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C4F6-DBB9-46B5-BE51-829F902708AB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BİRİNCİ DÜNYA SAVAŞINDAN SONRA HIZLA AMERİKA’DAN AVRUPA’YA ORADAN DA AFRİKA, ASYA VE AVUSTRALYA’YA YAYILDI. </a:t>
            </a: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1359-8FCF-4B76-BDB3-C723E2B70420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KIŞ DÖNEMİNDE ATLETLER, BEYZBOLCULAR VE AMERİKAN FUTBOLU OYNAYAN SPORCULARIN SAKATLANMALARINI ÖNLEYİCİ BİR KIŞ ANTRENMANI OLARAK ORTAYA ÇIKTI. </a:t>
            </a:r>
          </a:p>
          <a:p>
            <a:pPr algn="ctr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B04F-063A-4A98-A6E1-B78D32051807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Basketbol Oyunu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r>
              <a:rPr lang="tr-TR" dirty="0" smtClean="0"/>
              <a:t>KISA BİR SÜREDE GENİŞ KİTLELERİN İLGİSİNİ ÇEKEN BASKETBOL, YARDIMCI ANTRENMAN ÖZELLİĞİNDEN KURTULARAK SEVİLEN SPOR DALLARINDAN BİRİ HALİNE GELDİ.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BE44-B1BB-49CC-AEE3-2A72B11B8659}" type="datetime1">
              <a:rPr lang="tr-TR" smtClean="0"/>
              <a:t>27.8.2017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Fehmi TUNCEL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765175"/>
            <a:ext cx="7772400" cy="5969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r>
              <a:rPr lang="tr-TR" sz="3200" dirty="0" smtClean="0">
                <a:effectLst/>
              </a:rPr>
              <a:t>Kaynaklar</a:t>
            </a:r>
            <a:r>
              <a:rPr lang="tr-TR" sz="3200" dirty="0">
                <a:effectLst/>
              </a:rPr>
              <a:t/>
            </a:r>
            <a:br>
              <a:rPr lang="tr-TR" sz="3200" dirty="0">
                <a:effectLst/>
              </a:rPr>
            </a:br>
            <a:endParaRPr lang="tr-TR" sz="3200" dirty="0">
              <a:solidFill>
                <a:srgbClr val="00B0F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772817"/>
            <a:ext cx="8207375" cy="3096344"/>
          </a:xfrm>
        </p:spPr>
        <p:txBody>
          <a:bodyPr/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 smtClean="0">
                <a:effectLst/>
              </a:rPr>
              <a:t>Tuncel</a:t>
            </a:r>
            <a:r>
              <a:rPr lang="tr-TR" sz="2000" dirty="0">
                <a:effectLst/>
              </a:rPr>
              <a:t>, F. &amp; Uğraş, A. F. (1998). </a:t>
            </a:r>
            <a:r>
              <a:rPr lang="tr-TR" sz="2000" dirty="0" err="1">
                <a:effectLst/>
              </a:rPr>
              <a:t>Anatomy</a:t>
            </a:r>
            <a:r>
              <a:rPr lang="tr-TR" sz="2000" dirty="0">
                <a:effectLst/>
              </a:rPr>
              <a:t> of </a:t>
            </a:r>
            <a:r>
              <a:rPr lang="tr-TR" sz="2000" dirty="0" err="1">
                <a:effectLst/>
              </a:rPr>
              <a:t>Basketball</a:t>
            </a:r>
            <a:r>
              <a:rPr lang="tr-TR" sz="2000" dirty="0">
                <a:effectLst/>
              </a:rPr>
              <a:t>. 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Cooper, J. M. &amp; </a:t>
            </a:r>
            <a:r>
              <a:rPr lang="tr-TR" sz="2000" dirty="0" err="1">
                <a:effectLst/>
              </a:rPr>
              <a:t>Siedentop</a:t>
            </a:r>
            <a:r>
              <a:rPr lang="tr-TR" sz="2000" dirty="0">
                <a:effectLst/>
              </a:rPr>
              <a:t>, D. (1975). </a:t>
            </a:r>
            <a:r>
              <a:rPr lang="tr-TR" sz="2000" dirty="0" err="1">
                <a:effectLst/>
              </a:rPr>
              <a:t>The</a:t>
            </a:r>
            <a:r>
              <a:rPr lang="tr-TR" sz="2000" dirty="0">
                <a:effectLst/>
              </a:rPr>
              <a:t> </a:t>
            </a:r>
            <a:r>
              <a:rPr lang="tr-TR" sz="2000" dirty="0" err="1">
                <a:effectLst/>
              </a:rPr>
              <a:t>Theory</a:t>
            </a:r>
            <a:r>
              <a:rPr lang="tr-TR" sz="2000" dirty="0">
                <a:effectLst/>
              </a:rPr>
              <a:t> </a:t>
            </a:r>
            <a:r>
              <a:rPr lang="tr-TR" sz="2000" dirty="0" err="1">
                <a:effectLst/>
              </a:rPr>
              <a:t>and</a:t>
            </a:r>
            <a:r>
              <a:rPr lang="tr-TR" sz="2000" dirty="0">
                <a:effectLst/>
              </a:rPr>
              <a:t> </a:t>
            </a:r>
            <a:r>
              <a:rPr lang="tr-TR" sz="2000" dirty="0" err="1">
                <a:effectLst/>
              </a:rPr>
              <a:t>Science</a:t>
            </a:r>
            <a:r>
              <a:rPr lang="tr-TR" sz="2000" dirty="0">
                <a:effectLst/>
              </a:rPr>
              <a:t> of </a:t>
            </a:r>
            <a:r>
              <a:rPr lang="tr-TR" sz="2000" dirty="0" err="1">
                <a:effectLst/>
              </a:rPr>
              <a:t>Basketball</a:t>
            </a:r>
            <a:r>
              <a:rPr lang="tr-TR" sz="2000" dirty="0">
                <a:effectLst/>
              </a:rPr>
              <a:t>. </a:t>
            </a:r>
            <a:r>
              <a:rPr lang="tr-TR" sz="2000" dirty="0" err="1">
                <a:effectLst/>
              </a:rPr>
              <a:t>Lea</a:t>
            </a:r>
            <a:r>
              <a:rPr lang="tr-TR" sz="2000" dirty="0">
                <a:effectLst/>
              </a:rPr>
              <a:t> &amp; </a:t>
            </a:r>
            <a:r>
              <a:rPr lang="tr-TR" sz="2000" dirty="0" err="1">
                <a:effectLst/>
              </a:rPr>
              <a:t>Febiger</a:t>
            </a:r>
            <a:r>
              <a:rPr lang="tr-TR" sz="2000" dirty="0">
                <a:effectLst/>
              </a:rPr>
              <a:t>, </a:t>
            </a:r>
            <a:r>
              <a:rPr lang="tr-TR" sz="2000" dirty="0" err="1">
                <a:effectLst/>
              </a:rPr>
              <a:t>Philadelphia</a:t>
            </a:r>
            <a:r>
              <a:rPr lang="tr-TR" sz="2000" dirty="0">
                <a:effectLst/>
              </a:rPr>
              <a:t>.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Tuncel, F. (1979). Basketbol İhtisas Dalı Ders Notları ve Yayınlanmamış Bitirme Tezi.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Sevim, Y. (1997). Basketbol Teknik-Taktik-Antrenman.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>
                <a:effectLst/>
              </a:rPr>
              <a:t>Rüştü Yüce Eğitimi Merkezi (1998). Basketbol Teknik Bülteni.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  <a:defRPr/>
            </a:pPr>
            <a:r>
              <a:rPr lang="tr-TR" sz="2000" dirty="0" err="1">
                <a:effectLst/>
              </a:rPr>
              <a:t>Sevim,Y</a:t>
            </a:r>
            <a:r>
              <a:rPr lang="tr-TR" sz="2000" dirty="0">
                <a:effectLst/>
              </a:rPr>
              <a:t>. (1999) Basketbol Kondisyon Antrenmanı. </a:t>
            </a:r>
          </a:p>
        </p:txBody>
      </p:sp>
      <p:sp>
        <p:nvSpPr>
          <p:cNvPr id="6148" name="6 Veri Yer Tutucusu"/>
          <p:cNvSpPr>
            <a:spLocks noGrp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63EBD84E-88A8-4ADE-A0FD-14D43378F831}" type="datetime1">
              <a:rPr lang="tr-TR" sz="12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27.8.2017</a:t>
            </a:fld>
            <a:endParaRPr lang="tr-TR" sz="1200" smtClean="0">
              <a:latin typeface="Arial" panose="020B0604020202020204" pitchFamily="34" charset="0"/>
            </a:endParaRPr>
          </a:p>
        </p:txBody>
      </p:sp>
      <p:sp>
        <p:nvSpPr>
          <p:cNvPr id="6149" name="7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88A5C121-AE77-42FF-81AE-1AE14807C414}" type="slidenum">
              <a:rPr lang="tr-TR" sz="12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7</a:t>
            </a:fld>
            <a:endParaRPr lang="tr-TR" sz="1200" smtClean="0">
              <a:latin typeface="Arial" panose="020B0604020202020204" pitchFamily="34" charset="0"/>
            </a:endParaRPr>
          </a:p>
        </p:txBody>
      </p:sp>
      <p:sp>
        <p:nvSpPr>
          <p:cNvPr id="6150" name="8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r-TR" sz="1200" smtClean="0">
                <a:latin typeface="Arial" panose="020B0604020202020204" pitchFamily="34" charset="0"/>
              </a:rPr>
              <a:t>Prof. Dr. Fehmi TUNCEL</a:t>
            </a:r>
          </a:p>
        </p:txBody>
      </p:sp>
    </p:spTree>
    <p:extLst>
      <p:ext uri="{BB962C8B-B14F-4D97-AF65-F5344CB8AC3E}">
        <p14:creationId xmlns:p14="http://schemas.microsoft.com/office/powerpoint/2010/main" val="317663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114</TotalTime>
  <Words>270</Words>
  <Application>Microsoft Office PowerPoint</Application>
  <PresentationFormat>Ekran Gösterisi (4:3)</PresentationFormat>
  <Paragraphs>52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Franklin Gothic Book</vt:lpstr>
      <vt:lpstr>Franklin Gothic Medium</vt:lpstr>
      <vt:lpstr>Wingdings 2</vt:lpstr>
      <vt:lpstr>Gezinti</vt:lpstr>
      <vt:lpstr>Basketbol Oyunu</vt:lpstr>
      <vt:lpstr>Basketbol Oyunu</vt:lpstr>
      <vt:lpstr>Basketbol Oyunu</vt:lpstr>
      <vt:lpstr>Basketbol Oyunu</vt:lpstr>
      <vt:lpstr>Basketbol Oyunu</vt:lpstr>
      <vt:lpstr>Basketbol Oyunu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TUNCEL</cp:lastModifiedBy>
  <cp:revision>56</cp:revision>
  <dcterms:modified xsi:type="dcterms:W3CDTF">2017-08-27T13:22:59Z</dcterms:modified>
</cp:coreProperties>
</file>