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2" r:id="rId4"/>
  </p:sldMasterIdLst>
  <p:notesMasterIdLst>
    <p:notesMasterId r:id="rId17"/>
  </p:notesMasterIdLst>
  <p:handoutMasterIdLst>
    <p:handoutMasterId r:id="rId18"/>
  </p:handoutMasterIdLst>
  <p:sldIdLst>
    <p:sldId id="256" r:id="rId5"/>
    <p:sldId id="266" r:id="rId6"/>
    <p:sldId id="267" r:id="rId7"/>
    <p:sldId id="268" r:id="rId8"/>
    <p:sldId id="269" r:id="rId9"/>
    <p:sldId id="270" r:id="rId10"/>
    <p:sldId id="271" r:id="rId11"/>
    <p:sldId id="272" r:id="rId12"/>
    <p:sldId id="273" r:id="rId13"/>
    <p:sldId id="274" r:id="rId14"/>
    <p:sldId id="275" r:id="rId15"/>
    <p:sldId id="263" r:id="rId16"/>
  </p:sldIdLst>
  <p:sldSz cx="12192000" cy="6858000"/>
  <p:notesSz cx="6858000" cy="9144000"/>
  <p:defaultTextStyle>
    <a:defPPr rtl="0">
      <a:defRPr lang="tr-T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9143" autoAdjust="0"/>
    <p:restoredTop sz="93091" autoAdjust="0"/>
  </p:normalViewPr>
  <p:slideViewPr>
    <p:cSldViewPr snapToGrid="0">
      <p:cViewPr varScale="1">
        <p:scale>
          <a:sx n="104" d="100"/>
          <a:sy n="104" d="100"/>
        </p:scale>
        <p:origin x="-1086" y="-96"/>
      </p:cViewPr>
      <p:guideLst>
        <p:guide orient="horz" pos="2160"/>
        <p:guide pos="3840"/>
      </p:guideLst>
    </p:cSldViewPr>
  </p:slideViewPr>
  <p:notesTextViewPr>
    <p:cViewPr>
      <p:scale>
        <a:sx n="1" d="1"/>
        <a:sy n="1" d="1"/>
      </p:scale>
      <p:origin x="0" y="0"/>
    </p:cViewPr>
  </p:notesTextViewPr>
  <p:notesViewPr>
    <p:cSldViewPr snapToGrid="0">
      <p:cViewPr varScale="1">
        <p:scale>
          <a:sx n="76" d="100"/>
          <a:sy n="76" d="100"/>
        </p:scale>
        <p:origin x="4062" y="10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xmlns="" id="{9D915FC0-D140-47D6-92E1-DFE6834D46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xmlns="" id="{0CE57745-5BBF-4F7B-A817-4584EAB0EF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0D8014-65BE-4522-BED2-B8B833935DF3}" type="datetime1">
              <a:rPr lang="tr-TR" smtClean="0"/>
              <a:pPr/>
              <a:t>30.04.2020</a:t>
            </a:fld>
            <a:endParaRPr lang="tr-TR" dirty="0"/>
          </a:p>
        </p:txBody>
      </p:sp>
      <p:sp>
        <p:nvSpPr>
          <p:cNvPr id="4" name="Alt Bilgi Yer Tutucusu 3">
            <a:extLst>
              <a:ext uri="{FF2B5EF4-FFF2-40B4-BE49-F238E27FC236}">
                <a16:creationId xmlns:a16="http://schemas.microsoft.com/office/drawing/2014/main" xmlns="" id="{F47A0FFC-34AE-4314-BA5B-007796984A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xmlns="" id="{6524EACF-BA38-44B4-BA98-9462427B41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CEDECA-9F95-4BFC-91E8-8056388E9718}" type="slidenum">
              <a:rPr lang="tr-TR" smtClean="0"/>
              <a:pPr/>
              <a:t>‹#›</a:t>
            </a:fld>
            <a:endParaRPr lang="tr-TR"/>
          </a:p>
        </p:txBody>
      </p:sp>
    </p:spTree>
    <p:extLst>
      <p:ext uri="{BB962C8B-B14F-4D97-AF65-F5344CB8AC3E}">
        <p14:creationId xmlns:p14="http://schemas.microsoft.com/office/powerpoint/2010/main" xmlns="" val="40817861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noProof="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6FD4E2-6B78-4FB2-966C-8E2425D62DB5}" type="datetime1">
              <a:rPr lang="tr-TR" smtClean="0"/>
              <a:pPr/>
              <a:t>30.04.2020</a:t>
            </a:fld>
            <a:endParaRPr lang="tr-TR" dirty="0"/>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noProof="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dirty="0"/>
              <a:t>Asıl metin stillerini düzenle</a:t>
            </a:r>
          </a:p>
          <a:p>
            <a:pPr lvl="1"/>
            <a:r>
              <a:rPr lang="tr-TR" noProof="0" dirty="0"/>
              <a:t>İkinci düzey</a:t>
            </a:r>
          </a:p>
          <a:p>
            <a:pPr lvl="2"/>
            <a:r>
              <a:rPr lang="tr-TR" noProof="0" dirty="0"/>
              <a:t>Üçüncü düzey</a:t>
            </a:r>
          </a:p>
          <a:p>
            <a:pPr lvl="3"/>
            <a:r>
              <a:rPr lang="tr-TR" noProof="0" dirty="0"/>
              <a:t>Dördüncü düzey</a:t>
            </a:r>
          </a:p>
          <a:p>
            <a:pPr lvl="4"/>
            <a:r>
              <a:rPr lang="tr-TR" noProof="0"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noProof="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FD2583-5711-42E2-AE74-0299D6FA7797}" type="slidenum">
              <a:rPr lang="tr-TR" noProof="0" smtClean="0"/>
              <a:pPr/>
              <a:t>‹#›</a:t>
            </a:fld>
            <a:endParaRPr lang="tr-TR" noProof="0"/>
          </a:p>
        </p:txBody>
      </p:sp>
    </p:spTree>
    <p:extLst>
      <p:ext uri="{BB962C8B-B14F-4D97-AF65-F5344CB8AC3E}">
        <p14:creationId xmlns:p14="http://schemas.microsoft.com/office/powerpoint/2010/main" xmlns="" val="2052767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1</a:t>
            </a:fld>
            <a:endParaRPr lang="tr-TR"/>
          </a:p>
        </p:txBody>
      </p:sp>
    </p:spTree>
    <p:extLst>
      <p:ext uri="{BB962C8B-B14F-4D97-AF65-F5344CB8AC3E}">
        <p14:creationId xmlns:p14="http://schemas.microsoft.com/office/powerpoint/2010/main" xmlns="" val="3837846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B2FD2583-5711-42E2-AE74-0299D6FA7797}" type="slidenum">
              <a:rPr lang="tr-TR" smtClean="0"/>
              <a:pPr/>
              <a:t>12</a:t>
            </a:fld>
            <a:endParaRPr lang="tr-TR"/>
          </a:p>
        </p:txBody>
      </p:sp>
    </p:spTree>
    <p:extLst>
      <p:ext uri="{BB962C8B-B14F-4D97-AF65-F5344CB8AC3E}">
        <p14:creationId xmlns:p14="http://schemas.microsoft.com/office/powerpoint/2010/main" xmlns="" val="24028276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Resim 6"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Başlık 1"/>
          <p:cNvSpPr>
            <a:spLocks noGrp="1"/>
          </p:cNvSpPr>
          <p:nvPr>
            <p:ph type="ctrTitle"/>
          </p:nvPr>
        </p:nvSpPr>
        <p:spPr>
          <a:xfrm>
            <a:off x="1371600" y="1803405"/>
            <a:ext cx="9448800" cy="1825096"/>
          </a:xfrm>
        </p:spPr>
        <p:txBody>
          <a:bodyPr rtlCol="0" anchor="b">
            <a:normAutofit/>
          </a:bodyPr>
          <a:lstStyle>
            <a:lvl1pPr algn="l">
              <a:defRPr sz="6000"/>
            </a:lvl1pPr>
          </a:lstStyle>
          <a:p>
            <a:pPr rtl="0"/>
            <a:r>
              <a:rPr lang="tr-TR" noProof="0" smtClean="0"/>
              <a:t>Asıl başlık stili için tıklatın</a:t>
            </a:r>
            <a:endParaRPr lang="tr-TR" noProof="0"/>
          </a:p>
        </p:txBody>
      </p:sp>
      <p:sp>
        <p:nvSpPr>
          <p:cNvPr id="3" name="Alt Başlık 2"/>
          <p:cNvSpPr>
            <a:spLocks noGrp="1"/>
          </p:cNvSpPr>
          <p:nvPr>
            <p:ph type="subTitle" idx="1" hasCustomPrompt="1"/>
          </p:nvPr>
        </p:nvSpPr>
        <p:spPr>
          <a:xfrm>
            <a:off x="1371600" y="3632201"/>
            <a:ext cx="9448800" cy="685800"/>
          </a:xfrm>
        </p:spPr>
        <p:txBody>
          <a:bodyPr rtlCol="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a:t>Asıl alt başlık stilini düzenlemek için tıklatın</a:t>
            </a:r>
          </a:p>
        </p:txBody>
      </p:sp>
      <p:sp>
        <p:nvSpPr>
          <p:cNvPr id="4" name="Tarih Yer Tutucusu 3"/>
          <p:cNvSpPr>
            <a:spLocks noGrp="1"/>
          </p:cNvSpPr>
          <p:nvPr>
            <p:ph type="dt" sz="half" idx="10"/>
          </p:nvPr>
        </p:nvSpPr>
        <p:spPr>
          <a:xfrm>
            <a:off x="7909561" y="4314328"/>
            <a:ext cx="2910840" cy="374642"/>
          </a:xfrm>
        </p:spPr>
        <p:txBody>
          <a:bodyPr rtlCol="0"/>
          <a:lstStyle/>
          <a:p>
            <a:pPr rtl="0"/>
            <a:fld id="{A1C0C976-3163-498D-A16B-7535E9021AD2}" type="datetime1">
              <a:rPr lang="tr-TR" noProof="0" smtClean="0"/>
              <a:pPr rtl="0"/>
              <a:t>30.04.2020</a:t>
            </a:fld>
            <a:endParaRPr lang="tr-TR" noProof="0"/>
          </a:p>
        </p:txBody>
      </p:sp>
      <p:sp>
        <p:nvSpPr>
          <p:cNvPr id="5" name="Alt Bilgi Yer Tutucusu 4"/>
          <p:cNvSpPr>
            <a:spLocks noGrp="1"/>
          </p:cNvSpPr>
          <p:nvPr>
            <p:ph type="ftr" sz="quarter" idx="11"/>
          </p:nvPr>
        </p:nvSpPr>
        <p:spPr>
          <a:xfrm>
            <a:off x="1371600" y="4323845"/>
            <a:ext cx="6400800" cy="365125"/>
          </a:xfrm>
        </p:spPr>
        <p:txBody>
          <a:bodyPr rtlCol="0"/>
          <a:lstStyle/>
          <a:p>
            <a:pPr rtl="0"/>
            <a:r>
              <a:rPr lang="tr-TR" noProof="0"/>
              <a:t>
              </a:t>
            </a:r>
          </a:p>
        </p:txBody>
      </p:sp>
      <p:sp>
        <p:nvSpPr>
          <p:cNvPr id="6" name="Slayt Numarası Yer Tutucusu 5"/>
          <p:cNvSpPr>
            <a:spLocks noGrp="1"/>
          </p:cNvSpPr>
          <p:nvPr>
            <p:ph type="sldNum" sz="quarter" idx="12"/>
          </p:nvPr>
        </p:nvSpPr>
        <p:spPr>
          <a:xfrm>
            <a:off x="8077200" y="1430866"/>
            <a:ext cx="2743200" cy="365125"/>
          </a:xfrm>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236751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Başlık 1"/>
          <p:cNvSpPr>
            <a:spLocks noGrp="1"/>
          </p:cNvSpPr>
          <p:nvPr>
            <p:ph type="title"/>
          </p:nvPr>
        </p:nvSpPr>
        <p:spPr>
          <a:xfrm>
            <a:off x="685777" y="4697360"/>
            <a:ext cx="10822034" cy="819355"/>
          </a:xfrm>
        </p:spPr>
        <p:txBody>
          <a:bodyPr rtlCol="0" anchor="b"/>
          <a:lstStyle>
            <a:lvl1pPr algn="l">
              <a:defRPr sz="3200"/>
            </a:lvl1pPr>
          </a:lstStyle>
          <a:p>
            <a:pPr rtl="0"/>
            <a:r>
              <a:rPr lang="tr-TR" noProof="0" smtClean="0"/>
              <a:t>Asıl başlık stili için tıklatın</a:t>
            </a:r>
            <a:endParaRPr lang="tr-TR" noProof="0"/>
          </a:p>
        </p:txBody>
      </p:sp>
      <p:sp>
        <p:nvSpPr>
          <p:cNvPr id="3" name="Resim Yer Tutucusu 2"/>
          <p:cNvSpPr>
            <a:spLocks noGrp="1" noChangeAspect="1"/>
          </p:cNvSpPr>
          <p:nvPr>
            <p:ph type="pic" idx="1"/>
          </p:nvPr>
        </p:nvSpPr>
        <p:spPr>
          <a:xfrm>
            <a:off x="681727" y="941439"/>
            <a:ext cx="10821840" cy="3478161"/>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a:p>
        </p:txBody>
      </p:sp>
      <p:sp>
        <p:nvSpPr>
          <p:cNvPr id="4" name="Metin Yer Tutucusu 3"/>
          <p:cNvSpPr>
            <a:spLocks noGrp="1"/>
          </p:cNvSpPr>
          <p:nvPr>
            <p:ph type="body" sz="half" idx="2"/>
          </p:nvPr>
        </p:nvSpPr>
        <p:spPr>
          <a:xfrm>
            <a:off x="685800" y="5516715"/>
            <a:ext cx="10820400" cy="701969"/>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066FC9E3-6DB3-4B0C-9D14-2335660A7546}" type="datetime1">
              <a:rPr lang="tr-TR" noProof="0" smtClean="0"/>
              <a:pPr rtl="0"/>
              <a:t>30.04.2020</a:t>
            </a:fld>
            <a:endParaRPr lang="tr-TR" noProof="0"/>
          </a:p>
        </p:txBody>
      </p:sp>
      <p:sp>
        <p:nvSpPr>
          <p:cNvPr id="6" name="Alt Bilgi Yer Tutucusu 5"/>
          <p:cNvSpPr>
            <a:spLocks noGrp="1"/>
          </p:cNvSpPr>
          <p:nvPr>
            <p:ph type="ftr" sz="quarter" idx="11"/>
          </p:nvPr>
        </p:nvSpPr>
        <p:spPr/>
        <p:txBody>
          <a:bodyPr rtlCol="0"/>
          <a:lstStyle/>
          <a:p>
            <a:pPr rtl="0"/>
            <a:r>
              <a:rPr lang="tr-TR" noProof="0"/>
              <a:t>
              </a:t>
            </a:r>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3022232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Resim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Başlık 1"/>
          <p:cNvSpPr>
            <a:spLocks noGrp="1"/>
          </p:cNvSpPr>
          <p:nvPr>
            <p:ph type="title"/>
          </p:nvPr>
        </p:nvSpPr>
        <p:spPr>
          <a:xfrm>
            <a:off x="685800" y="753532"/>
            <a:ext cx="10820400" cy="2802467"/>
          </a:xfrm>
        </p:spPr>
        <p:txBody>
          <a:bodyPr rtlCol="0" anchor="ctr"/>
          <a:lstStyle>
            <a:lvl1pPr algn="l">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1024467" y="3649133"/>
            <a:ext cx="10130516" cy="99906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a:xfrm>
            <a:off x="7814452" y="381000"/>
            <a:ext cx="2910840" cy="365125"/>
          </a:xfrm>
        </p:spPr>
        <p:txBody>
          <a:bodyPr rtlCol="0"/>
          <a:lstStyle>
            <a:lvl1pPr algn="r">
              <a:defRPr/>
            </a:lvl1pPr>
          </a:lstStyle>
          <a:p>
            <a:pPr rtl="0"/>
            <a:fld id="{152060FB-9EFF-4CE1-9160-D31CCFCA6127}" type="datetime1">
              <a:rPr lang="tr-TR" noProof="0" smtClean="0"/>
              <a:pPr rtl="0"/>
              <a:t>30.04.2020</a:t>
            </a:fld>
            <a:endParaRPr lang="tr-TR" noProof="0"/>
          </a:p>
        </p:txBody>
      </p:sp>
      <p:sp>
        <p:nvSpPr>
          <p:cNvPr id="6" name="Alt Bilgi Yer Tutucusu 5"/>
          <p:cNvSpPr>
            <a:spLocks noGrp="1"/>
          </p:cNvSpPr>
          <p:nvPr>
            <p:ph type="ftr" sz="quarter" idx="11"/>
          </p:nvPr>
        </p:nvSpPr>
        <p:spPr>
          <a:xfrm>
            <a:off x="685800" y="379941"/>
            <a:ext cx="6991492" cy="365125"/>
          </a:xfrm>
        </p:spPr>
        <p:txBody>
          <a:bodyPr rtlCol="0"/>
          <a:lstStyle/>
          <a:p>
            <a:pPr rtl="0"/>
            <a:r>
              <a:rPr lang="tr-TR" noProof="0"/>
              <a:t>
              </a:t>
            </a:r>
          </a:p>
        </p:txBody>
      </p:sp>
      <p:sp>
        <p:nvSpPr>
          <p:cNvPr id="7" name="Slayt Numarası Yer Tutucusu 6"/>
          <p:cNvSpPr>
            <a:spLocks noGrp="1"/>
          </p:cNvSpPr>
          <p:nvPr>
            <p:ph type="sldNum" sz="quarter" idx="12"/>
          </p:nvPr>
        </p:nvSpPr>
        <p:spPr>
          <a:xfrm>
            <a:off x="10862452" y="381000"/>
            <a:ext cx="643748" cy="365125"/>
          </a:xfrm>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2441873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3" name="Resim 12"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Başlık 1"/>
          <p:cNvSpPr>
            <a:spLocks noGrp="1"/>
          </p:cNvSpPr>
          <p:nvPr>
            <p:ph type="title"/>
          </p:nvPr>
        </p:nvSpPr>
        <p:spPr>
          <a:xfrm>
            <a:off x="1024467" y="753533"/>
            <a:ext cx="10151533" cy="2604495"/>
          </a:xfrm>
        </p:spPr>
        <p:txBody>
          <a:bodyPr rtlCol="0" anchor="ctr"/>
          <a:lstStyle>
            <a:lvl1pPr algn="l">
              <a:defRPr sz="3200"/>
            </a:lvl1pPr>
          </a:lstStyle>
          <a:p>
            <a:pPr rtl="0"/>
            <a:r>
              <a:rPr lang="tr-TR" noProof="0" smtClean="0"/>
              <a:t>Asıl başlık stili için tıklatın</a:t>
            </a:r>
            <a:endParaRPr lang="tr-TR" noProof="0"/>
          </a:p>
        </p:txBody>
      </p:sp>
      <p:sp>
        <p:nvSpPr>
          <p:cNvPr id="12" name="Metin Yer Tutucusu 3"/>
          <p:cNvSpPr>
            <a:spLocks noGrp="1"/>
          </p:cNvSpPr>
          <p:nvPr>
            <p:ph type="body" sz="half" idx="13"/>
          </p:nvPr>
        </p:nvSpPr>
        <p:spPr>
          <a:xfrm>
            <a:off x="1303865" y="3365556"/>
            <a:ext cx="9592736" cy="444443"/>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4" name="Metin Yer Tutucusu 3"/>
          <p:cNvSpPr>
            <a:spLocks noGrp="1"/>
          </p:cNvSpPr>
          <p:nvPr>
            <p:ph type="body" sz="half" idx="2"/>
          </p:nvPr>
        </p:nvSpPr>
        <p:spPr>
          <a:xfrm>
            <a:off x="1024467" y="3959862"/>
            <a:ext cx="10151533" cy="679871"/>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a:xfrm>
            <a:off x="7814452" y="381000"/>
            <a:ext cx="2910840" cy="365125"/>
          </a:xfrm>
        </p:spPr>
        <p:txBody>
          <a:bodyPr rtlCol="0"/>
          <a:lstStyle>
            <a:lvl1pPr algn="r">
              <a:defRPr/>
            </a:lvl1pPr>
          </a:lstStyle>
          <a:p>
            <a:pPr rtl="0"/>
            <a:fld id="{11DE4895-B3F9-4A43-87C8-068D411147B8}" type="datetime1">
              <a:rPr lang="tr-TR" noProof="0" smtClean="0"/>
              <a:pPr rtl="0"/>
              <a:t>30.04.2020</a:t>
            </a:fld>
            <a:endParaRPr lang="tr-TR" noProof="0"/>
          </a:p>
        </p:txBody>
      </p:sp>
      <p:sp>
        <p:nvSpPr>
          <p:cNvPr id="6" name="Alt Bilgi Yer Tutucusu 5"/>
          <p:cNvSpPr>
            <a:spLocks noGrp="1"/>
          </p:cNvSpPr>
          <p:nvPr>
            <p:ph type="ftr" sz="quarter" idx="11"/>
          </p:nvPr>
        </p:nvSpPr>
        <p:spPr>
          <a:xfrm>
            <a:off x="685800" y="379941"/>
            <a:ext cx="6991492" cy="365125"/>
          </a:xfrm>
        </p:spPr>
        <p:txBody>
          <a:bodyPr rtlCol="0"/>
          <a:lstStyle/>
          <a:p>
            <a:pPr rtl="0"/>
            <a:r>
              <a:rPr lang="tr-TR" noProof="0"/>
              <a:t>
              </a:t>
            </a:r>
          </a:p>
        </p:txBody>
      </p:sp>
      <p:sp>
        <p:nvSpPr>
          <p:cNvPr id="7" name="Slayt Numarası Yer Tutucusu 6"/>
          <p:cNvSpPr>
            <a:spLocks noGrp="1"/>
          </p:cNvSpPr>
          <p:nvPr>
            <p:ph type="sldNum" sz="quarter" idx="12"/>
          </p:nvPr>
        </p:nvSpPr>
        <p:spPr>
          <a:xfrm>
            <a:off x="10862452" y="381000"/>
            <a:ext cx="643748" cy="365125"/>
          </a:xfrm>
        </p:spPr>
        <p:txBody>
          <a:bodyPr rtlCol="0"/>
          <a:lstStyle/>
          <a:p>
            <a:pPr rtl="0"/>
            <a:fld id="{6D22F896-40B5-4ADD-8801-0D06FADFA095}" type="slidenum">
              <a:rPr lang="tr-TR" noProof="0" smtClean="0"/>
              <a:pPr rtl="0"/>
              <a:t>‹#›</a:t>
            </a:fld>
            <a:endParaRPr lang="tr-TR" noProof="0"/>
          </a:p>
        </p:txBody>
      </p:sp>
      <p:sp>
        <p:nvSpPr>
          <p:cNvPr id="9" name="Metin Kutusu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tr-TR" sz="8000" noProof="0">
                <a:solidFill>
                  <a:schemeClr val="tx1"/>
                </a:solidFill>
                <a:effectLst/>
              </a:rPr>
              <a:t>“</a:t>
            </a:r>
          </a:p>
        </p:txBody>
      </p:sp>
      <p:sp>
        <p:nvSpPr>
          <p:cNvPr id="10" name="Metin Kutusu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tr-TR" sz="8000" noProof="0">
                <a:solidFill>
                  <a:schemeClr val="tx1"/>
                </a:solidFill>
                <a:effectLst/>
              </a:rPr>
              <a:t>”</a:t>
            </a:r>
          </a:p>
        </p:txBody>
      </p:sp>
    </p:spTree>
    <p:extLst>
      <p:ext uri="{BB962C8B-B14F-4D97-AF65-F5344CB8AC3E}">
        <p14:creationId xmlns:p14="http://schemas.microsoft.com/office/powerpoint/2010/main" xmlns="" val="3043661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d Kartı">
    <p:spTree>
      <p:nvGrpSpPr>
        <p:cNvPr id="1" name=""/>
        <p:cNvGrpSpPr/>
        <p:nvPr/>
      </p:nvGrpSpPr>
      <p:grpSpPr>
        <a:xfrm>
          <a:off x="0" y="0"/>
          <a:ext cx="0" cy="0"/>
          <a:chOff x="0" y="0"/>
          <a:chExt cx="0" cy="0"/>
        </a:xfrm>
      </p:grpSpPr>
      <p:pic>
        <p:nvPicPr>
          <p:cNvPr id="9" name="Resim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Başlık 1"/>
          <p:cNvSpPr>
            <a:spLocks noGrp="1"/>
          </p:cNvSpPr>
          <p:nvPr>
            <p:ph type="title"/>
          </p:nvPr>
        </p:nvSpPr>
        <p:spPr>
          <a:xfrm>
            <a:off x="1024495" y="1124701"/>
            <a:ext cx="10146186" cy="2511835"/>
          </a:xfrm>
        </p:spPr>
        <p:txBody>
          <a:bodyPr rtlCol="0" anchor="b"/>
          <a:lstStyle>
            <a:lvl1pPr algn="l">
              <a:defRPr sz="3200"/>
            </a:lvl1pPr>
          </a:lstStyle>
          <a:p>
            <a:pPr rtl="0"/>
            <a:r>
              <a:rPr lang="tr-TR" noProof="0" smtClean="0"/>
              <a:t>Asıl başlık stili için tıklatın</a:t>
            </a:r>
            <a:endParaRPr lang="tr-TR" noProof="0"/>
          </a:p>
        </p:txBody>
      </p:sp>
      <p:sp>
        <p:nvSpPr>
          <p:cNvPr id="4" name="Metin Yer Tutucusu 3"/>
          <p:cNvSpPr>
            <a:spLocks noGrp="1"/>
          </p:cNvSpPr>
          <p:nvPr>
            <p:ph type="body" sz="half" idx="2"/>
          </p:nvPr>
        </p:nvSpPr>
        <p:spPr>
          <a:xfrm>
            <a:off x="1024467" y="3648315"/>
            <a:ext cx="10144654" cy="99988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a:xfrm>
            <a:off x="7814452" y="378883"/>
            <a:ext cx="2910840" cy="365125"/>
          </a:xfrm>
        </p:spPr>
        <p:txBody>
          <a:bodyPr rtlCol="0"/>
          <a:lstStyle>
            <a:lvl1pPr algn="r">
              <a:defRPr/>
            </a:lvl1pPr>
          </a:lstStyle>
          <a:p>
            <a:pPr rtl="0"/>
            <a:fld id="{8AC91011-824B-44EA-ACA9-3B52CE59A649}" type="datetime1">
              <a:rPr lang="tr-TR" noProof="0" smtClean="0"/>
              <a:pPr rtl="0"/>
              <a:t>30.04.2020</a:t>
            </a:fld>
            <a:endParaRPr lang="tr-TR" noProof="0"/>
          </a:p>
        </p:txBody>
      </p:sp>
      <p:sp>
        <p:nvSpPr>
          <p:cNvPr id="6" name="Alt Bilgi Yer Tutucusu 5"/>
          <p:cNvSpPr>
            <a:spLocks noGrp="1"/>
          </p:cNvSpPr>
          <p:nvPr>
            <p:ph type="ftr" sz="quarter" idx="11"/>
          </p:nvPr>
        </p:nvSpPr>
        <p:spPr>
          <a:xfrm>
            <a:off x="685800" y="378883"/>
            <a:ext cx="6991492" cy="365125"/>
          </a:xfrm>
        </p:spPr>
        <p:txBody>
          <a:bodyPr rtlCol="0"/>
          <a:lstStyle/>
          <a:p>
            <a:pPr rtl="0"/>
            <a:r>
              <a:rPr lang="tr-TR" noProof="0"/>
              <a:t>
              </a:t>
            </a:r>
          </a:p>
        </p:txBody>
      </p:sp>
      <p:sp>
        <p:nvSpPr>
          <p:cNvPr id="7" name="Slayt Numarası Yer Tutucusu 6"/>
          <p:cNvSpPr>
            <a:spLocks noGrp="1"/>
          </p:cNvSpPr>
          <p:nvPr>
            <p:ph type="sldNum" sz="quarter" idx="12"/>
          </p:nvPr>
        </p:nvSpPr>
        <p:spPr>
          <a:xfrm>
            <a:off x="10862452" y="381000"/>
            <a:ext cx="643748" cy="365125"/>
          </a:xfrm>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3866832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Başlık 1"/>
          <p:cNvSpPr>
            <a:spLocks noGrp="1"/>
          </p:cNvSpPr>
          <p:nvPr>
            <p:ph type="title"/>
          </p:nvPr>
        </p:nvSpPr>
        <p:spPr>
          <a:xfrm>
            <a:off x="2895600" y="761999"/>
            <a:ext cx="8610599" cy="1303867"/>
          </a:xfrm>
        </p:spPr>
        <p:txBody>
          <a:bodyPr rtlCol="0"/>
          <a:lstStyle/>
          <a:p>
            <a:pPr rtl="0"/>
            <a:r>
              <a:rPr lang="tr-TR" noProof="0" smtClean="0"/>
              <a:t>Asıl başlık stili için tıklatın</a:t>
            </a:r>
            <a:endParaRPr lang="tr-TR" noProof="0"/>
          </a:p>
        </p:txBody>
      </p:sp>
      <p:sp>
        <p:nvSpPr>
          <p:cNvPr id="7" name="Metin Yer Tutucusu 2"/>
          <p:cNvSpPr>
            <a:spLocks noGrp="1"/>
          </p:cNvSpPr>
          <p:nvPr>
            <p:ph type="body" idx="1"/>
          </p:nvPr>
        </p:nvSpPr>
        <p:spPr>
          <a:xfrm>
            <a:off x="685800" y="2202080"/>
            <a:ext cx="3456432" cy="617320"/>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8" name="Metin Yer Tutucusu 3"/>
          <p:cNvSpPr>
            <a:spLocks noGrp="1"/>
          </p:cNvSpPr>
          <p:nvPr>
            <p:ph type="body" sz="half" idx="15"/>
          </p:nvPr>
        </p:nvSpPr>
        <p:spPr>
          <a:xfrm>
            <a:off x="685799"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9" name="Metin Yer Tutucusu 4"/>
          <p:cNvSpPr>
            <a:spLocks noGrp="1"/>
          </p:cNvSpPr>
          <p:nvPr>
            <p:ph type="body" sz="quarter" idx="3"/>
          </p:nvPr>
        </p:nvSpPr>
        <p:spPr>
          <a:xfrm>
            <a:off x="4368800" y="2201333"/>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0" name="Metin Yer Tutucusu 3"/>
          <p:cNvSpPr>
            <a:spLocks noGrp="1"/>
          </p:cNvSpPr>
          <p:nvPr>
            <p:ph type="body" sz="half" idx="16"/>
          </p:nvPr>
        </p:nvSpPr>
        <p:spPr>
          <a:xfrm>
            <a:off x="4366858" y="2904067"/>
            <a:ext cx="3456432" cy="331461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11" name="Metin Yer Tutucusu 4"/>
          <p:cNvSpPr>
            <a:spLocks noGrp="1"/>
          </p:cNvSpPr>
          <p:nvPr>
            <p:ph type="body" sz="quarter" idx="13"/>
          </p:nvPr>
        </p:nvSpPr>
        <p:spPr>
          <a:xfrm>
            <a:off x="8051800" y="2192866"/>
            <a:ext cx="3456432" cy="626534"/>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12" name="Metin Yer Tutucusu 3"/>
          <p:cNvSpPr>
            <a:spLocks noGrp="1"/>
          </p:cNvSpPr>
          <p:nvPr>
            <p:ph type="body" sz="half" idx="17"/>
          </p:nvPr>
        </p:nvSpPr>
        <p:spPr>
          <a:xfrm>
            <a:off x="8051801" y="2904565"/>
            <a:ext cx="3456432" cy="331413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3" name="Tarih Yer Tutucusu 2"/>
          <p:cNvSpPr>
            <a:spLocks noGrp="1"/>
          </p:cNvSpPr>
          <p:nvPr>
            <p:ph type="dt" sz="half" idx="10"/>
          </p:nvPr>
        </p:nvSpPr>
        <p:spPr/>
        <p:txBody>
          <a:bodyPr rtlCol="0"/>
          <a:lstStyle/>
          <a:p>
            <a:pPr rtl="0"/>
            <a:fld id="{85D8A012-8799-46F9-9B7D-1545C5C8890D}" type="datetime1">
              <a:rPr lang="tr-TR" noProof="0" smtClean="0"/>
              <a:pPr rtl="0"/>
              <a:t>30.04.2020</a:t>
            </a:fld>
            <a:endParaRPr lang="tr-TR" noProof="0"/>
          </a:p>
        </p:txBody>
      </p:sp>
      <p:sp>
        <p:nvSpPr>
          <p:cNvPr id="4" name="Alt Bilgi Yer Tutucusu 3"/>
          <p:cNvSpPr>
            <a:spLocks noGrp="1"/>
          </p:cNvSpPr>
          <p:nvPr>
            <p:ph type="ftr" sz="quarter" idx="11"/>
          </p:nvPr>
        </p:nvSpPr>
        <p:spPr/>
        <p:txBody>
          <a:bodyPr rtlCol="0"/>
          <a:lstStyle/>
          <a:p>
            <a:pPr rtl="0"/>
            <a:r>
              <a:rPr lang="tr-TR" noProof="0"/>
              <a:t>
              </a:t>
            </a:r>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72752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30" name="Başlık 1"/>
          <p:cNvSpPr>
            <a:spLocks noGrp="1"/>
          </p:cNvSpPr>
          <p:nvPr>
            <p:ph type="title"/>
          </p:nvPr>
        </p:nvSpPr>
        <p:spPr>
          <a:xfrm>
            <a:off x="2895600" y="762000"/>
            <a:ext cx="8610599" cy="1295400"/>
          </a:xfrm>
        </p:spPr>
        <p:txBody>
          <a:bodyPr rtlCol="0"/>
          <a:lstStyle/>
          <a:p>
            <a:pPr rtl="0"/>
            <a:r>
              <a:rPr lang="tr-TR" noProof="0" smtClean="0"/>
              <a:t>Asıl başlık stili için tıklatın</a:t>
            </a:r>
            <a:endParaRPr lang="tr-TR" noProof="0"/>
          </a:p>
        </p:txBody>
      </p:sp>
      <p:sp>
        <p:nvSpPr>
          <p:cNvPr id="19" name="Metin Yer Tutucusu 2"/>
          <p:cNvSpPr>
            <a:spLocks noGrp="1"/>
          </p:cNvSpPr>
          <p:nvPr>
            <p:ph type="body" idx="1"/>
          </p:nvPr>
        </p:nvSpPr>
        <p:spPr>
          <a:xfrm>
            <a:off x="688618" y="4191000"/>
            <a:ext cx="3451582"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0" name="Resim Yer Tutucusu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a:p>
        </p:txBody>
      </p:sp>
      <p:sp>
        <p:nvSpPr>
          <p:cNvPr id="21" name="Metin Yer Tutucusu 3"/>
          <p:cNvSpPr>
            <a:spLocks noGrp="1"/>
          </p:cNvSpPr>
          <p:nvPr>
            <p:ph type="body" sz="half" idx="18"/>
          </p:nvPr>
        </p:nvSpPr>
        <p:spPr>
          <a:xfrm>
            <a:off x="688618" y="4873764"/>
            <a:ext cx="3451582"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22" name="Metin Yer Tutucusu 4"/>
          <p:cNvSpPr>
            <a:spLocks noGrp="1"/>
          </p:cNvSpPr>
          <p:nvPr>
            <p:ph type="body" sz="quarter" idx="3"/>
          </p:nvPr>
        </p:nvSpPr>
        <p:spPr>
          <a:xfrm>
            <a:off x="4374263" y="4191000"/>
            <a:ext cx="3448935"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3" name="Resim Yer Tutucusu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a:p>
        </p:txBody>
      </p:sp>
      <p:sp>
        <p:nvSpPr>
          <p:cNvPr id="24" name="Metin Yer Tutucusu 3"/>
          <p:cNvSpPr>
            <a:spLocks noGrp="1"/>
          </p:cNvSpPr>
          <p:nvPr>
            <p:ph type="body" sz="half" idx="19"/>
          </p:nvPr>
        </p:nvSpPr>
        <p:spPr>
          <a:xfrm>
            <a:off x="4374264" y="4873763"/>
            <a:ext cx="344893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25" name="Metin Yer Tutucusu 4"/>
          <p:cNvSpPr>
            <a:spLocks noGrp="1"/>
          </p:cNvSpPr>
          <p:nvPr>
            <p:ph type="body" sz="quarter" idx="13"/>
          </p:nvPr>
        </p:nvSpPr>
        <p:spPr>
          <a:xfrm>
            <a:off x="8049731" y="4191000"/>
            <a:ext cx="3456469" cy="682765"/>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26" name="Resim Yer Tutucusu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tr-TR" noProof="0" smtClean="0"/>
              <a:t>Resim eklemek için simgeyi tıklatın</a:t>
            </a:r>
            <a:endParaRPr lang="tr-TR" noProof="0"/>
          </a:p>
        </p:txBody>
      </p:sp>
      <p:sp>
        <p:nvSpPr>
          <p:cNvPr id="27" name="Metin Yer Tutucusu 3"/>
          <p:cNvSpPr>
            <a:spLocks noGrp="1"/>
          </p:cNvSpPr>
          <p:nvPr>
            <p:ph type="body" sz="half" idx="20"/>
          </p:nvPr>
        </p:nvSpPr>
        <p:spPr>
          <a:xfrm>
            <a:off x="8049731" y="4873761"/>
            <a:ext cx="3452445" cy="1344921"/>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noProof="0" smtClean="0"/>
              <a:t>Asıl metin stillerini düzenlemek için tıklatın</a:t>
            </a:r>
          </a:p>
        </p:txBody>
      </p:sp>
      <p:sp>
        <p:nvSpPr>
          <p:cNvPr id="3" name="Tarih Yer Tutucusu 2"/>
          <p:cNvSpPr>
            <a:spLocks noGrp="1"/>
          </p:cNvSpPr>
          <p:nvPr>
            <p:ph type="dt" sz="half" idx="10"/>
          </p:nvPr>
        </p:nvSpPr>
        <p:spPr/>
        <p:txBody>
          <a:bodyPr rtlCol="0"/>
          <a:lstStyle/>
          <a:p>
            <a:pPr rtl="0"/>
            <a:fld id="{85BCB585-6B17-4174-A863-B0C23B312D68}" type="datetime1">
              <a:rPr lang="tr-TR" noProof="0" smtClean="0"/>
              <a:pPr rtl="0"/>
              <a:t>30.04.2020</a:t>
            </a:fld>
            <a:endParaRPr lang="tr-TR" noProof="0"/>
          </a:p>
        </p:txBody>
      </p:sp>
      <p:sp>
        <p:nvSpPr>
          <p:cNvPr id="4" name="Alt Bilgi Yer Tutucusu 3"/>
          <p:cNvSpPr>
            <a:spLocks noGrp="1"/>
          </p:cNvSpPr>
          <p:nvPr>
            <p:ph type="ftr" sz="quarter" idx="11"/>
          </p:nvPr>
        </p:nvSpPr>
        <p:spPr/>
        <p:txBody>
          <a:bodyPr rtlCol="0"/>
          <a:lstStyle/>
          <a:p>
            <a:pPr rtl="0"/>
            <a:r>
              <a:rPr lang="tr-TR" noProof="0"/>
              <a:t>
              </a:t>
            </a:r>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2434256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a:xfrm>
            <a:off x="685800" y="2194559"/>
            <a:ext cx="10820400" cy="4024125"/>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B7B4224A-338B-46B3-A911-88DD46979B33}" type="datetime1">
              <a:rPr lang="tr-TR" noProof="0" smtClean="0"/>
              <a:pPr rtl="0"/>
              <a:t>30.04.2020</a:t>
            </a:fld>
            <a:endParaRPr lang="tr-TR" noProof="0"/>
          </a:p>
        </p:txBody>
      </p:sp>
      <p:sp>
        <p:nvSpPr>
          <p:cNvPr id="5" name="Alt Bilgi Yer Tutucusu 4"/>
          <p:cNvSpPr>
            <a:spLocks noGrp="1"/>
          </p:cNvSpPr>
          <p:nvPr>
            <p:ph type="ftr" sz="quarter" idx="11"/>
          </p:nvPr>
        </p:nvSpPr>
        <p:spPr/>
        <p:txBody>
          <a:bodyPr rtlCol="0"/>
          <a:lstStyle/>
          <a:p>
            <a:pPr rtl="0"/>
            <a:r>
              <a:rPr lang="tr-TR" noProof="0"/>
              <a:t>
              </a:t>
            </a:r>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83108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8" name="Resim 7"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Dikey Başlık 1"/>
          <p:cNvSpPr>
            <a:spLocks noGrp="1"/>
          </p:cNvSpPr>
          <p:nvPr>
            <p:ph type="title" orient="vert"/>
          </p:nvPr>
        </p:nvSpPr>
        <p:spPr>
          <a:xfrm>
            <a:off x="9448800" y="745066"/>
            <a:ext cx="2057400" cy="3903133"/>
          </a:xfrm>
        </p:spPr>
        <p:txBody>
          <a:bodyPr vert="eaVert" rtlCol="0"/>
          <a:lstStyle>
            <a:lvl1pPr algn="l">
              <a:defRPr/>
            </a:lvl1pPr>
          </a:lstStyle>
          <a:p>
            <a:pPr rtl="0"/>
            <a:r>
              <a:rPr lang="tr-TR" noProof="0" smtClean="0"/>
              <a:t>Asıl başlık stili için tıklatın</a:t>
            </a:r>
            <a:endParaRPr lang="tr-TR" noProof="0"/>
          </a:p>
        </p:txBody>
      </p:sp>
      <p:sp>
        <p:nvSpPr>
          <p:cNvPr id="3" name="Dikey Metin Yer Tutucusu 2"/>
          <p:cNvSpPr>
            <a:spLocks noGrp="1"/>
          </p:cNvSpPr>
          <p:nvPr>
            <p:ph type="body" orient="vert" idx="1"/>
          </p:nvPr>
        </p:nvSpPr>
        <p:spPr>
          <a:xfrm>
            <a:off x="1024466" y="745067"/>
            <a:ext cx="8204201" cy="3903133"/>
          </a:xfrm>
        </p:spPr>
        <p:txBody>
          <a:bodyPr vert="eaVert"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a:xfrm>
            <a:off x="7814452" y="379941"/>
            <a:ext cx="2910840" cy="365125"/>
          </a:xfrm>
        </p:spPr>
        <p:txBody>
          <a:bodyPr rtlCol="0"/>
          <a:lstStyle>
            <a:lvl1pPr algn="r">
              <a:defRPr/>
            </a:lvl1pPr>
          </a:lstStyle>
          <a:p>
            <a:pPr rtl="0"/>
            <a:fld id="{4C36F7E6-C9E8-4997-B8D5-E679EF8433CD}" type="datetime1">
              <a:rPr lang="tr-TR" noProof="0" smtClean="0"/>
              <a:pPr rtl="0"/>
              <a:t>30.04.2020</a:t>
            </a:fld>
            <a:endParaRPr lang="tr-TR" noProof="0"/>
          </a:p>
        </p:txBody>
      </p:sp>
      <p:sp>
        <p:nvSpPr>
          <p:cNvPr id="5" name="Alt Bilgi Yer Tutucusu 4"/>
          <p:cNvSpPr>
            <a:spLocks noGrp="1"/>
          </p:cNvSpPr>
          <p:nvPr>
            <p:ph type="ftr" sz="quarter" idx="11"/>
          </p:nvPr>
        </p:nvSpPr>
        <p:spPr>
          <a:xfrm>
            <a:off x="685800" y="381000"/>
            <a:ext cx="6991492" cy="365125"/>
          </a:xfrm>
        </p:spPr>
        <p:txBody>
          <a:bodyPr rtlCol="0"/>
          <a:lstStyle/>
          <a:p>
            <a:pPr rtl="0"/>
            <a:r>
              <a:rPr lang="tr-TR" noProof="0"/>
              <a:t>
              </a:t>
            </a:r>
          </a:p>
        </p:txBody>
      </p:sp>
      <p:sp>
        <p:nvSpPr>
          <p:cNvPr id="6" name="Slayt Numarası Yer Tutucusu 5"/>
          <p:cNvSpPr>
            <a:spLocks noGrp="1"/>
          </p:cNvSpPr>
          <p:nvPr>
            <p:ph type="sldNum" sz="quarter" idx="12"/>
          </p:nvPr>
        </p:nvSpPr>
        <p:spPr>
          <a:xfrm>
            <a:off x="10862452" y="381000"/>
            <a:ext cx="643748" cy="365125"/>
          </a:xfrm>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34386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idx="1"/>
          </p:nvPr>
        </p:nvSpPr>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Tarih Yer Tutucusu 3"/>
          <p:cNvSpPr>
            <a:spLocks noGrp="1"/>
          </p:cNvSpPr>
          <p:nvPr>
            <p:ph type="dt" sz="half" idx="10"/>
          </p:nvPr>
        </p:nvSpPr>
        <p:spPr/>
        <p:txBody>
          <a:bodyPr rtlCol="0"/>
          <a:lstStyle/>
          <a:p>
            <a:pPr rtl="0"/>
            <a:fld id="{2CBF8015-2AA9-4472-9E48-1001C31FDF61}" type="datetime1">
              <a:rPr lang="tr-TR" noProof="0" smtClean="0"/>
              <a:pPr rtl="0"/>
              <a:t>30.04.2020</a:t>
            </a:fld>
            <a:endParaRPr lang="tr-TR" noProof="0"/>
          </a:p>
        </p:txBody>
      </p:sp>
      <p:sp>
        <p:nvSpPr>
          <p:cNvPr id="5" name="Alt Bilgi Yer Tutucusu 4"/>
          <p:cNvSpPr>
            <a:spLocks noGrp="1"/>
          </p:cNvSpPr>
          <p:nvPr>
            <p:ph type="ftr" sz="quarter" idx="11"/>
          </p:nvPr>
        </p:nvSpPr>
        <p:spPr/>
        <p:txBody>
          <a:bodyPr rtlCol="0"/>
          <a:lstStyle/>
          <a:p>
            <a:pPr rtl="0"/>
            <a:r>
              <a:rPr lang="tr-TR" noProof="0"/>
              <a:t>
              </a:t>
            </a:r>
          </a:p>
        </p:txBody>
      </p:sp>
      <p:sp>
        <p:nvSpPr>
          <p:cNvPr id="6" name="Slayt Numarası Yer Tutucusu 5"/>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114009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Resim 8" descr="C0-HD-BT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Başlık 1"/>
          <p:cNvSpPr>
            <a:spLocks noGrp="1"/>
          </p:cNvSpPr>
          <p:nvPr>
            <p:ph type="title"/>
          </p:nvPr>
        </p:nvSpPr>
        <p:spPr>
          <a:xfrm>
            <a:off x="685800" y="753533"/>
            <a:ext cx="10820399" cy="2801935"/>
          </a:xfrm>
        </p:spPr>
        <p:txBody>
          <a:bodyPr rtlCol="0" anchor="b">
            <a:normAutofit/>
          </a:bodyPr>
          <a:lstStyle>
            <a:lvl1pPr algn="r">
              <a:defRPr sz="4000"/>
            </a:lvl1pPr>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1024467" y="3641725"/>
            <a:ext cx="10490200" cy="955675"/>
          </a:xfrm>
        </p:spPr>
        <p:txBody>
          <a:bodyPr rtlCol="0">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r-TR" noProof="0" smtClean="0"/>
              <a:t>Asıl metin stillerini düzenlemek için tıklatın</a:t>
            </a:r>
          </a:p>
        </p:txBody>
      </p:sp>
      <p:sp>
        <p:nvSpPr>
          <p:cNvPr id="4" name="Tarih Yer Tutucusu 3"/>
          <p:cNvSpPr>
            <a:spLocks noGrp="1"/>
          </p:cNvSpPr>
          <p:nvPr>
            <p:ph type="dt" sz="half" idx="10"/>
          </p:nvPr>
        </p:nvSpPr>
        <p:spPr>
          <a:xfrm>
            <a:off x="7814452" y="381000"/>
            <a:ext cx="2910840" cy="365125"/>
          </a:xfrm>
        </p:spPr>
        <p:txBody>
          <a:bodyPr rtlCol="0"/>
          <a:lstStyle>
            <a:lvl1pPr algn="r">
              <a:defRPr/>
            </a:lvl1pPr>
          </a:lstStyle>
          <a:p>
            <a:pPr rtl="0"/>
            <a:fld id="{30CB1059-32E5-49E3-9DED-55ED4A34070F}" type="datetime1">
              <a:rPr lang="tr-TR" noProof="0" smtClean="0"/>
              <a:pPr rtl="0"/>
              <a:t>30.04.2020</a:t>
            </a:fld>
            <a:endParaRPr lang="tr-TR" noProof="0"/>
          </a:p>
        </p:txBody>
      </p:sp>
      <p:sp>
        <p:nvSpPr>
          <p:cNvPr id="5" name="Alt Bilgi Yer Tutucusu 4"/>
          <p:cNvSpPr>
            <a:spLocks noGrp="1"/>
          </p:cNvSpPr>
          <p:nvPr>
            <p:ph type="ftr" sz="quarter" idx="11"/>
          </p:nvPr>
        </p:nvSpPr>
        <p:spPr>
          <a:xfrm>
            <a:off x="685800" y="381001"/>
            <a:ext cx="6991492" cy="364065"/>
          </a:xfrm>
        </p:spPr>
        <p:txBody>
          <a:bodyPr rtlCol="0"/>
          <a:lstStyle/>
          <a:p>
            <a:pPr rtl="0"/>
            <a:r>
              <a:rPr lang="tr-TR" noProof="0"/>
              <a:t>
              </a:t>
            </a:r>
          </a:p>
        </p:txBody>
      </p:sp>
      <p:sp>
        <p:nvSpPr>
          <p:cNvPr id="6" name="Slayt Numarası Yer Tutucusu 5"/>
          <p:cNvSpPr>
            <a:spLocks noGrp="1"/>
          </p:cNvSpPr>
          <p:nvPr>
            <p:ph type="sldNum" sz="quarter" idx="12"/>
          </p:nvPr>
        </p:nvSpPr>
        <p:spPr>
          <a:xfrm>
            <a:off x="10862452" y="381000"/>
            <a:ext cx="643748" cy="365125"/>
          </a:xfrm>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144573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İçerik Yer Tutucusu 2"/>
          <p:cNvSpPr>
            <a:spLocks noGrp="1"/>
          </p:cNvSpPr>
          <p:nvPr>
            <p:ph sz="half" idx="1"/>
          </p:nvPr>
        </p:nvSpPr>
        <p:spPr>
          <a:xfrm>
            <a:off x="685800" y="2194559"/>
            <a:ext cx="5334000" cy="4024125"/>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İçerik Yer Tutucusu 3"/>
          <p:cNvSpPr>
            <a:spLocks noGrp="1"/>
          </p:cNvSpPr>
          <p:nvPr>
            <p:ph sz="half" idx="2"/>
          </p:nvPr>
        </p:nvSpPr>
        <p:spPr>
          <a:xfrm>
            <a:off x="6172200" y="2194559"/>
            <a:ext cx="5334000" cy="4024125"/>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Tarih Yer Tutucusu 4"/>
          <p:cNvSpPr>
            <a:spLocks noGrp="1"/>
          </p:cNvSpPr>
          <p:nvPr>
            <p:ph type="dt" sz="half" idx="10"/>
          </p:nvPr>
        </p:nvSpPr>
        <p:spPr/>
        <p:txBody>
          <a:bodyPr rtlCol="0"/>
          <a:lstStyle/>
          <a:p>
            <a:pPr rtl="0"/>
            <a:fld id="{50E2D5FF-B9FD-4C9D-AF75-EF2BFB29CC1B}" type="datetime1">
              <a:rPr lang="tr-TR" noProof="0" smtClean="0"/>
              <a:pPr rtl="0"/>
              <a:t>30.04.2020</a:t>
            </a:fld>
            <a:endParaRPr lang="tr-TR" noProof="0"/>
          </a:p>
        </p:txBody>
      </p:sp>
      <p:sp>
        <p:nvSpPr>
          <p:cNvPr id="6" name="Alt Bilgi Yer Tutucusu 5"/>
          <p:cNvSpPr>
            <a:spLocks noGrp="1"/>
          </p:cNvSpPr>
          <p:nvPr>
            <p:ph type="ftr" sz="quarter" idx="11"/>
          </p:nvPr>
        </p:nvSpPr>
        <p:spPr/>
        <p:txBody>
          <a:bodyPr rtlCol="0"/>
          <a:lstStyle/>
          <a:p>
            <a:pPr rtl="0"/>
            <a:r>
              <a:rPr lang="tr-TR" noProof="0"/>
              <a:t>
              </a:t>
            </a:r>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633268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895600" y="762000"/>
            <a:ext cx="8610600" cy="1295400"/>
          </a:xfrm>
        </p:spPr>
        <p:txBody>
          <a:bodyPr rtlCol="0"/>
          <a:lstStyle/>
          <a:p>
            <a:pPr rtl="0"/>
            <a:r>
              <a:rPr lang="tr-TR" noProof="0" smtClean="0"/>
              <a:t>Asıl başlık stili için tıklatın</a:t>
            </a:r>
            <a:endParaRPr lang="tr-TR" noProof="0"/>
          </a:p>
        </p:txBody>
      </p:sp>
      <p:sp>
        <p:nvSpPr>
          <p:cNvPr id="3" name="Metin Yer Tutucusu 2"/>
          <p:cNvSpPr>
            <a:spLocks noGrp="1"/>
          </p:cNvSpPr>
          <p:nvPr>
            <p:ph type="body" idx="1"/>
          </p:nvPr>
        </p:nvSpPr>
        <p:spPr>
          <a:xfrm>
            <a:off x="914409" y="2183802"/>
            <a:ext cx="5079991"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4" name="İçerik Yer Tutucusu 3"/>
          <p:cNvSpPr>
            <a:spLocks noGrp="1"/>
          </p:cNvSpPr>
          <p:nvPr>
            <p:ph sz="half" idx="2"/>
          </p:nvPr>
        </p:nvSpPr>
        <p:spPr>
          <a:xfrm>
            <a:off x="685800" y="3132666"/>
            <a:ext cx="5311775" cy="3086019"/>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5" name="Metin Yer Tutucusu 4"/>
          <p:cNvSpPr>
            <a:spLocks noGrp="1"/>
          </p:cNvSpPr>
          <p:nvPr>
            <p:ph type="body" sz="quarter" idx="3"/>
          </p:nvPr>
        </p:nvSpPr>
        <p:spPr>
          <a:xfrm>
            <a:off x="6400800" y="2183802"/>
            <a:ext cx="5105400" cy="823912"/>
          </a:xfrm>
        </p:spPr>
        <p:txBody>
          <a:bodyPr rtlCol="0"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noProof="0" smtClean="0"/>
              <a:t>Asıl metin stillerini düzenlemek için tıklatın</a:t>
            </a:r>
          </a:p>
        </p:txBody>
      </p:sp>
      <p:sp>
        <p:nvSpPr>
          <p:cNvPr id="6" name="İçerik Yer Tutucusu 5"/>
          <p:cNvSpPr>
            <a:spLocks noGrp="1"/>
          </p:cNvSpPr>
          <p:nvPr>
            <p:ph sz="quarter" idx="4"/>
          </p:nvPr>
        </p:nvSpPr>
        <p:spPr>
          <a:xfrm>
            <a:off x="6172200" y="3132666"/>
            <a:ext cx="5334000" cy="3086019"/>
          </a:xfrm>
        </p:spPr>
        <p:txBody>
          <a:bodyPr rtlCol="0"/>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7" name="Tarih Yer Tutucusu 6"/>
          <p:cNvSpPr>
            <a:spLocks noGrp="1"/>
          </p:cNvSpPr>
          <p:nvPr>
            <p:ph type="dt" sz="half" idx="10"/>
          </p:nvPr>
        </p:nvSpPr>
        <p:spPr/>
        <p:txBody>
          <a:bodyPr rtlCol="0"/>
          <a:lstStyle/>
          <a:p>
            <a:pPr rtl="0"/>
            <a:fld id="{CA50254D-26EE-4C61-87B8-1C7FA8208157}" type="datetime1">
              <a:rPr lang="tr-TR" noProof="0" smtClean="0"/>
              <a:pPr rtl="0"/>
              <a:t>30.04.2020</a:t>
            </a:fld>
            <a:endParaRPr lang="tr-TR" noProof="0"/>
          </a:p>
        </p:txBody>
      </p:sp>
      <p:sp>
        <p:nvSpPr>
          <p:cNvPr id="8" name="Alt Bilgi Yer Tutucusu 7"/>
          <p:cNvSpPr>
            <a:spLocks noGrp="1"/>
          </p:cNvSpPr>
          <p:nvPr>
            <p:ph type="ftr" sz="quarter" idx="11"/>
          </p:nvPr>
        </p:nvSpPr>
        <p:spPr/>
        <p:txBody>
          <a:bodyPr rtlCol="0"/>
          <a:lstStyle/>
          <a:p>
            <a:pPr rtl="0"/>
            <a:r>
              <a:rPr lang="tr-TR" noProof="0"/>
              <a:t>
              </a:t>
            </a:r>
          </a:p>
        </p:txBody>
      </p:sp>
      <p:sp>
        <p:nvSpPr>
          <p:cNvPr id="9" name="Slayt Numarası Yer Tutucusu 8"/>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407810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noProof="0" smtClean="0"/>
              <a:t>Asıl başlık stili için tıklatın</a:t>
            </a:r>
            <a:endParaRPr lang="tr-TR" noProof="0"/>
          </a:p>
        </p:txBody>
      </p:sp>
      <p:sp>
        <p:nvSpPr>
          <p:cNvPr id="3" name="Tarih Yer Tutucusu 2"/>
          <p:cNvSpPr>
            <a:spLocks noGrp="1"/>
          </p:cNvSpPr>
          <p:nvPr>
            <p:ph type="dt" sz="half" idx="10"/>
          </p:nvPr>
        </p:nvSpPr>
        <p:spPr/>
        <p:txBody>
          <a:bodyPr rtlCol="0"/>
          <a:lstStyle/>
          <a:p>
            <a:pPr rtl="0"/>
            <a:fld id="{198C11FB-3455-4071-B5BA-5D933ADB7E0E}" type="datetime1">
              <a:rPr lang="tr-TR" noProof="0" smtClean="0"/>
              <a:pPr rtl="0"/>
              <a:t>30.04.2020</a:t>
            </a:fld>
            <a:endParaRPr lang="tr-TR" noProof="0"/>
          </a:p>
        </p:txBody>
      </p:sp>
      <p:sp>
        <p:nvSpPr>
          <p:cNvPr id="4" name="Alt Bilgi Yer Tutucusu 3"/>
          <p:cNvSpPr>
            <a:spLocks noGrp="1"/>
          </p:cNvSpPr>
          <p:nvPr>
            <p:ph type="ftr" sz="quarter" idx="11"/>
          </p:nvPr>
        </p:nvSpPr>
        <p:spPr/>
        <p:txBody>
          <a:bodyPr rtlCol="0"/>
          <a:lstStyle/>
          <a:p>
            <a:pPr rtl="0"/>
            <a:r>
              <a:rPr lang="tr-TR" noProof="0"/>
              <a:t>
              </a:t>
            </a:r>
          </a:p>
        </p:txBody>
      </p:sp>
      <p:sp>
        <p:nvSpPr>
          <p:cNvPr id="5" name="Slayt Numarası Yer Tutucusu 4"/>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4195571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D6B1D193-8A5B-424F-96F1-C73F34061B3A}" type="datetime1">
              <a:rPr lang="tr-TR" noProof="0" smtClean="0"/>
              <a:pPr rtl="0"/>
              <a:t>30.04.2020</a:t>
            </a:fld>
            <a:endParaRPr lang="tr-TR" noProof="0"/>
          </a:p>
        </p:txBody>
      </p:sp>
      <p:sp>
        <p:nvSpPr>
          <p:cNvPr id="3" name="Alt Bilgi Yer Tutucusu 2"/>
          <p:cNvSpPr>
            <a:spLocks noGrp="1"/>
          </p:cNvSpPr>
          <p:nvPr>
            <p:ph type="ftr" sz="quarter" idx="11"/>
          </p:nvPr>
        </p:nvSpPr>
        <p:spPr/>
        <p:txBody>
          <a:bodyPr rtlCol="0"/>
          <a:lstStyle/>
          <a:p>
            <a:pPr rtl="0"/>
            <a:r>
              <a:rPr lang="tr-TR" noProof="0"/>
              <a:t>
              </a:t>
            </a:r>
          </a:p>
        </p:txBody>
      </p:sp>
      <p:sp>
        <p:nvSpPr>
          <p:cNvPr id="4" name="Slayt Numarası Yer Tutucusu 3"/>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272140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0"/>
            <a:ext cx="4114800" cy="1600200"/>
          </a:xfrm>
        </p:spPr>
        <p:txBody>
          <a:bodyPr rtlCol="0" anchor="b"/>
          <a:lstStyle>
            <a:lvl1pPr algn="l">
              <a:defRPr sz="3200"/>
            </a:lvl1pPr>
          </a:lstStyle>
          <a:p>
            <a:pPr rtl="0"/>
            <a:r>
              <a:rPr lang="tr-TR" noProof="0" smtClean="0"/>
              <a:t>Asıl başlık stili için tıklatın</a:t>
            </a:r>
            <a:endParaRPr lang="tr-TR" noProof="0"/>
          </a:p>
        </p:txBody>
      </p:sp>
      <p:sp>
        <p:nvSpPr>
          <p:cNvPr id="3" name="İçerik Yer Tutucusu 2"/>
          <p:cNvSpPr>
            <a:spLocks noGrp="1"/>
          </p:cNvSpPr>
          <p:nvPr>
            <p:ph idx="1"/>
          </p:nvPr>
        </p:nvSpPr>
        <p:spPr>
          <a:xfrm>
            <a:off x="4995582" y="746759"/>
            <a:ext cx="6510618" cy="5471925"/>
          </a:xfrm>
        </p:spPr>
        <p:txBody>
          <a:bodyPr rtlCol="0" anchor="ctr"/>
          <a:lstStyle/>
          <a:p>
            <a:pPr lvl="0" rtl="0"/>
            <a:r>
              <a:rPr lang="tr-TR" noProof="0" smtClean="0"/>
              <a:t>Asıl metin stillerini düzenlemek için tıklatın</a:t>
            </a:r>
          </a:p>
          <a:p>
            <a:pPr lvl="1" rtl="0"/>
            <a:r>
              <a:rPr lang="tr-TR" noProof="0" smtClean="0"/>
              <a:t>İkinci düzey</a:t>
            </a:r>
          </a:p>
          <a:p>
            <a:pPr lvl="2" rtl="0"/>
            <a:r>
              <a:rPr lang="tr-TR" noProof="0" smtClean="0"/>
              <a:t>Üçüncü düzey</a:t>
            </a:r>
          </a:p>
          <a:p>
            <a:pPr lvl="3" rtl="0"/>
            <a:r>
              <a:rPr lang="tr-TR" noProof="0" smtClean="0"/>
              <a:t>Dördüncü düzey</a:t>
            </a:r>
          </a:p>
          <a:p>
            <a:pPr lvl="4" rtl="0"/>
            <a:r>
              <a:rPr lang="tr-TR" noProof="0" smtClean="0"/>
              <a:t>Beşinci düzey</a:t>
            </a:r>
            <a:endParaRPr lang="tr-TR" noProof="0"/>
          </a:p>
        </p:txBody>
      </p:sp>
      <p:sp>
        <p:nvSpPr>
          <p:cNvPr id="4" name="Metin Yer Tutucusu 3"/>
          <p:cNvSpPr>
            <a:spLocks noGrp="1"/>
          </p:cNvSpPr>
          <p:nvPr>
            <p:ph type="body" sz="half" idx="2"/>
          </p:nvPr>
        </p:nvSpPr>
        <p:spPr>
          <a:xfrm>
            <a:off x="685800" y="3124199"/>
            <a:ext cx="411480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95677B17-3831-454C-B2D4-B7F3A36F22F6}" type="datetime1">
              <a:rPr lang="tr-TR" noProof="0" smtClean="0"/>
              <a:pPr rtl="0"/>
              <a:t>30.04.2020</a:t>
            </a:fld>
            <a:endParaRPr lang="tr-TR" noProof="0"/>
          </a:p>
        </p:txBody>
      </p:sp>
      <p:sp>
        <p:nvSpPr>
          <p:cNvPr id="6" name="Alt Bilgi Yer Tutucusu 5"/>
          <p:cNvSpPr>
            <a:spLocks noGrp="1"/>
          </p:cNvSpPr>
          <p:nvPr>
            <p:ph type="ftr" sz="quarter" idx="11"/>
          </p:nvPr>
        </p:nvSpPr>
        <p:spPr/>
        <p:txBody>
          <a:bodyPr rtlCol="0"/>
          <a:lstStyle/>
          <a:p>
            <a:pPr rtl="0"/>
            <a:r>
              <a:rPr lang="tr-TR" noProof="0"/>
              <a:t>
              </a:t>
            </a:r>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403115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85800" y="1524000"/>
            <a:ext cx="6873240" cy="1600200"/>
          </a:xfrm>
        </p:spPr>
        <p:txBody>
          <a:bodyPr rtlCol="0" anchor="b"/>
          <a:lstStyle>
            <a:lvl1pPr algn="l">
              <a:defRPr sz="3200"/>
            </a:lvl1pPr>
          </a:lstStyle>
          <a:p>
            <a:pPr rtl="0"/>
            <a:r>
              <a:rPr lang="tr-TR" noProof="0" smtClean="0"/>
              <a:t>Asıl başlık stili için tıklatın</a:t>
            </a:r>
            <a:endParaRPr lang="tr-TR" noProof="0"/>
          </a:p>
        </p:txBody>
      </p:sp>
      <p:sp>
        <p:nvSpPr>
          <p:cNvPr id="3" name="Resim Yer Tutucusu 2"/>
          <p:cNvSpPr>
            <a:spLocks noGrp="1" noChangeAspect="1"/>
          </p:cNvSpPr>
          <p:nvPr>
            <p:ph type="pic" idx="1"/>
          </p:nvPr>
        </p:nvSpPr>
        <p:spPr>
          <a:xfrm>
            <a:off x="7861238" y="751241"/>
            <a:ext cx="3644962" cy="5467443"/>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a:p>
        </p:txBody>
      </p:sp>
      <p:sp>
        <p:nvSpPr>
          <p:cNvPr id="4" name="Metin Yer Tutucusu 3"/>
          <p:cNvSpPr>
            <a:spLocks noGrp="1"/>
          </p:cNvSpPr>
          <p:nvPr>
            <p:ph type="body" sz="half" idx="2"/>
          </p:nvPr>
        </p:nvSpPr>
        <p:spPr>
          <a:xfrm>
            <a:off x="685800" y="3124199"/>
            <a:ext cx="6873240" cy="3094485"/>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r-TR" noProof="0" smtClean="0"/>
              <a:t>Asıl metin stillerini düzenlemek için tıklatın</a:t>
            </a:r>
          </a:p>
        </p:txBody>
      </p:sp>
      <p:sp>
        <p:nvSpPr>
          <p:cNvPr id="5" name="Tarih Yer Tutucusu 4"/>
          <p:cNvSpPr>
            <a:spLocks noGrp="1"/>
          </p:cNvSpPr>
          <p:nvPr>
            <p:ph type="dt" sz="half" idx="10"/>
          </p:nvPr>
        </p:nvSpPr>
        <p:spPr/>
        <p:txBody>
          <a:bodyPr rtlCol="0"/>
          <a:lstStyle/>
          <a:p>
            <a:pPr rtl="0"/>
            <a:fld id="{E61EF14E-AF4B-4DD1-B0A2-CC229EFE4CC1}" type="datetime1">
              <a:rPr lang="tr-TR" noProof="0" smtClean="0"/>
              <a:pPr rtl="0"/>
              <a:t>30.04.2020</a:t>
            </a:fld>
            <a:endParaRPr lang="tr-TR" noProof="0"/>
          </a:p>
        </p:txBody>
      </p:sp>
      <p:sp>
        <p:nvSpPr>
          <p:cNvPr id="6" name="Alt Bilgi Yer Tutucusu 5"/>
          <p:cNvSpPr>
            <a:spLocks noGrp="1"/>
          </p:cNvSpPr>
          <p:nvPr>
            <p:ph type="ftr" sz="quarter" idx="11"/>
          </p:nvPr>
        </p:nvSpPr>
        <p:spPr/>
        <p:txBody>
          <a:bodyPr rtlCol="0"/>
          <a:lstStyle/>
          <a:p>
            <a:pPr rtl="0"/>
            <a:r>
              <a:rPr lang="tr-TR" noProof="0"/>
              <a:t>
              </a:t>
            </a:r>
          </a:p>
        </p:txBody>
      </p:sp>
      <p:sp>
        <p:nvSpPr>
          <p:cNvPr id="7" name="Slayt Numarası Yer Tutucusu 6"/>
          <p:cNvSpPr>
            <a:spLocks noGrp="1"/>
          </p:cNvSpPr>
          <p:nvPr>
            <p:ph type="sldNum" sz="quarter" idx="12"/>
          </p:nvPr>
        </p:nvSpPr>
        <p:spPr/>
        <p:txBody>
          <a:bodyPr rtlCol="0"/>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3183900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Resim 6" descr="C0-HD-TOP.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sp>
        <p:nvSpPr>
          <p:cNvPr id="2" name="Başlık Yer Tutucusu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pPr rtl="0"/>
            <a:r>
              <a:rPr lang="tr-TR" noProof="0"/>
              <a:t>Asıl başlık stilini düzenlemek için tıklayın</a:t>
            </a:r>
          </a:p>
        </p:txBody>
      </p:sp>
      <p:sp>
        <p:nvSpPr>
          <p:cNvPr id="3" name="Metin Yer Tutucusu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rtl="0"/>
            <a:r>
              <a:rPr lang="tr-TR" noProof="0"/>
              <a:t>Asıl metin stillerini düzenle</a:t>
            </a:r>
          </a:p>
          <a:p>
            <a:pPr lvl="1" rtl="0"/>
            <a:r>
              <a:rPr lang="tr-TR" noProof="0"/>
              <a:t>İkinci düzey</a:t>
            </a:r>
          </a:p>
          <a:p>
            <a:pPr lvl="2" rtl="0"/>
            <a:r>
              <a:rPr lang="tr-TR" noProof="0"/>
              <a:t>Üçüncü düzey</a:t>
            </a:r>
          </a:p>
          <a:p>
            <a:pPr lvl="3" rtl="0"/>
            <a:r>
              <a:rPr lang="tr-TR" noProof="0"/>
              <a:t>Dördüncü düzey</a:t>
            </a:r>
          </a:p>
          <a:p>
            <a:pPr lvl="4" rtl="0"/>
            <a:r>
              <a:rPr lang="tr-TR" noProof="0"/>
              <a:t>Beşinci düzey</a:t>
            </a:r>
          </a:p>
        </p:txBody>
      </p:sp>
      <p:sp>
        <p:nvSpPr>
          <p:cNvPr id="4" name="Tarih Yer Tutucusu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DB345403-830A-4F10-936C-326E1ADC59CE}" type="datetime1">
              <a:rPr lang="tr-TR" noProof="0" smtClean="0"/>
              <a:pPr rtl="0"/>
              <a:t>30.04.2020</a:t>
            </a:fld>
            <a:endParaRPr lang="tr-TR" noProof="0"/>
          </a:p>
        </p:txBody>
      </p:sp>
      <p:sp>
        <p:nvSpPr>
          <p:cNvPr id="5" name="Alt Bilgi Yer Tutucusu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r>
              <a:rPr lang="tr-TR" noProof="0"/>
              <a:t>
              </a:t>
            </a:r>
          </a:p>
        </p:txBody>
      </p:sp>
      <p:sp>
        <p:nvSpPr>
          <p:cNvPr id="6" name="Slayt Numarası Yer Tutucusu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tr-TR" noProof="0" smtClean="0"/>
              <a:pPr rtl="0"/>
              <a:t>‹#›</a:t>
            </a:fld>
            <a:endParaRPr lang="tr-TR" noProof="0"/>
          </a:p>
        </p:txBody>
      </p:sp>
    </p:spTree>
    <p:extLst>
      <p:ext uri="{BB962C8B-B14F-4D97-AF65-F5344CB8AC3E}">
        <p14:creationId xmlns:p14="http://schemas.microsoft.com/office/powerpoint/2010/main" xmlns="" val="32572061"/>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Dikdörtgen 39">
            <a:extLst>
              <a:ext uri="{FF2B5EF4-FFF2-40B4-BE49-F238E27FC236}">
                <a16:creationId xmlns:a16="http://schemas.microsoft.com/office/drawing/2014/main" xmlns="" id="{077D6507-8E8D-40E1-A7B9-63012EF949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dirty="0"/>
          </a:p>
        </p:txBody>
      </p:sp>
      <p:pic>
        <p:nvPicPr>
          <p:cNvPr id="8" name="Resim 7" descr="Çiçek">
            <a:extLst>
              <a:ext uri="{FF2B5EF4-FFF2-40B4-BE49-F238E27FC236}">
                <a16:creationId xmlns:a16="http://schemas.microsoft.com/office/drawing/2014/main" xmlns="" id="{3F803F0C-D1ED-48FB-B5CD-1F2FC0FF7CB1}"/>
              </a:ext>
            </a:extLst>
          </p:cNvPr>
          <p:cNvPicPr>
            <a:picLocks noChangeAspect="1"/>
          </p:cNvPicPr>
          <p:nvPr/>
        </p:nvPicPr>
        <p:blipFill rotWithShape="1">
          <a:blip r:embed="rId3" cstate="print">
            <a:alphaModFix amt="40000"/>
            <a:extLst>
              <a:ext uri="{BEBA8EAE-BF5A-486C-A8C5-ECC9F3942E4B}">
                <a14:imgProps xmlns:a14="http://schemas.microsoft.com/office/drawing/2010/main" xmlns="">
                  <a14:imgLayer r:embed="rId4">
                    <a14:imgEffect>
                      <a14:artisticPencilSketch/>
                    </a14:imgEffect>
                  </a14:imgLayer>
                </a14:imgProps>
              </a:ext>
              <a:ext uri="{28A0092B-C50C-407E-A947-70E740481C1C}">
                <a14:useLocalDpi xmlns:a14="http://schemas.microsoft.com/office/drawing/2010/main" xmlns=""/>
              </a:ext>
            </a:extLst>
          </a:blip>
          <a:srcRect l="157" r="157"/>
          <a:stretch/>
        </p:blipFill>
        <p:spPr>
          <a:xfrm>
            <a:off x="0" y="-1"/>
            <a:ext cx="12192000" cy="6858001"/>
          </a:xfrm>
          <a:prstGeom prst="rect">
            <a:avLst/>
          </a:prstGeom>
          <a:solidFill>
            <a:schemeClr val="bg1">
              <a:lumMod val="85000"/>
              <a:lumOff val="15000"/>
            </a:schemeClr>
          </a:solidFill>
        </p:spPr>
      </p:pic>
      <p:pic>
        <p:nvPicPr>
          <p:cNvPr id="42" name="Resim 41">
            <a:extLst>
              <a:ext uri="{FF2B5EF4-FFF2-40B4-BE49-F238E27FC236}">
                <a16:creationId xmlns:a16="http://schemas.microsoft.com/office/drawing/2014/main" xmlns="" id="{23FF3D86-2916-4F9F-9752-304810CF59A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44" name="Resim 43">
            <a:extLst>
              <a:ext uri="{FF2B5EF4-FFF2-40B4-BE49-F238E27FC236}">
                <a16:creationId xmlns:a16="http://schemas.microsoft.com/office/drawing/2014/main" xmlns="" id="{AB048875-14D1-4CC7-8AC3-7ABC73AAAF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6">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sp>
        <p:nvSpPr>
          <p:cNvPr id="2" name="Başlık 1">
            <a:extLst>
              <a:ext uri="{FF2B5EF4-FFF2-40B4-BE49-F238E27FC236}">
                <a16:creationId xmlns:a16="http://schemas.microsoft.com/office/drawing/2014/main" xmlns="" id="{050E78D6-F072-48E7-8270-20EFBDD26F36}"/>
              </a:ext>
            </a:extLst>
          </p:cNvPr>
          <p:cNvSpPr>
            <a:spLocks noGrp="1"/>
          </p:cNvSpPr>
          <p:nvPr>
            <p:ph type="ctrTitle"/>
          </p:nvPr>
        </p:nvSpPr>
        <p:spPr>
          <a:xfrm>
            <a:off x="1371600" y="3014139"/>
            <a:ext cx="9448800" cy="1825096"/>
          </a:xfrm>
          <a:prstGeom prst="parallelogram">
            <a:avLst>
              <a:gd name="adj" fmla="val 99234"/>
            </a:avLst>
          </a:prstGeom>
        </p:spPr>
        <p:txBody>
          <a:bodyPr lIns="0" rIns="180000" rtlCol="0">
            <a:normAutofit fontScale="90000"/>
          </a:bodyPr>
          <a:lstStyle/>
          <a:p>
            <a:pPr>
              <a:lnSpc>
                <a:spcPct val="130000"/>
              </a:lnSpc>
            </a:pPr>
            <a:r>
              <a:rPr lang="tr-TR" sz="4000" b="1" dirty="0" smtClean="0">
                <a:latin typeface="Comic Sans MS" pitchFamily="66" charset="0"/>
              </a:rPr>
              <a:t>MESLEKİ, ÖRGÜTSEL VE YÖNETSEL ETİK</a:t>
            </a:r>
            <a:endParaRPr lang="tr-TR" sz="3800" b="1" dirty="0"/>
          </a:p>
        </p:txBody>
      </p:sp>
    </p:spTree>
    <p:extLst>
      <p:ext uri="{BB962C8B-B14F-4D97-AF65-F5344CB8AC3E}">
        <p14:creationId xmlns:p14="http://schemas.microsoft.com/office/powerpoint/2010/main" xmlns=""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633728" y="402654"/>
            <a:ext cx="9956800" cy="922114"/>
          </a:xfrm>
        </p:spPr>
        <p:txBody>
          <a:bodyPr>
            <a:normAutofit/>
          </a:bodyPr>
          <a:lstStyle/>
          <a:p>
            <a:r>
              <a:rPr lang="tr-TR" sz="2600" b="1" dirty="0" smtClean="0">
                <a:solidFill>
                  <a:schemeClr val="bg2"/>
                </a:solidFill>
                <a:effectLst>
                  <a:outerShdw blurRad="38100" dist="38100" dir="2700000" algn="tl">
                    <a:srgbClr val="000000">
                      <a:alpha val="43137"/>
                    </a:srgbClr>
                  </a:outerShdw>
                </a:effectLst>
                <a:latin typeface="Comic Sans MS" pitchFamily="66" charset="0"/>
              </a:rPr>
              <a:t>MESLEKİ, ÖRGÜTSEL VE YÖNETSEL ETİK</a:t>
            </a:r>
            <a:endParaRPr lang="tr-TR" sz="2600" b="1" dirty="0">
              <a:solidFill>
                <a:schemeClr val="bg2"/>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sz="quarter" idx="1"/>
          </p:nvPr>
        </p:nvSpPr>
        <p:spPr>
          <a:xfrm>
            <a:off x="726440" y="1322481"/>
            <a:ext cx="10970187" cy="4739357"/>
          </a:xfrm>
        </p:spPr>
        <p:txBody>
          <a:bodyPr>
            <a:normAutofit fontScale="92500" lnSpcReduction="10000"/>
          </a:bodyPr>
          <a:lstStyle/>
          <a:p>
            <a:pPr algn="just">
              <a:lnSpc>
                <a:spcPct val="120000"/>
              </a:lnSpc>
              <a:spcBef>
                <a:spcPts val="1200"/>
              </a:spcBef>
            </a:pPr>
            <a:r>
              <a:rPr lang="tr-TR" sz="2800" dirty="0" smtClean="0">
                <a:solidFill>
                  <a:schemeClr val="bg2"/>
                </a:solidFill>
                <a:latin typeface="Comic Sans MS" pitchFamily="66" charset="0"/>
                <a:cs typeface="Times New Roman" pitchFamily="18" charset="0"/>
              </a:rPr>
              <a:t>İş görenlerin çoğu, yöneticilerin tutumlarını, eylemlerini ve yaklaşımlarını taklit etme eğilimindedirler. Ayrıca, iş görenler, iş yerinde biçimlenen ideallerini, tutumlarını, inançlarını topluma taşımakta ve aileleri, arkadaşları ve etkileşim içine girdikleri diğer bireyler yoluyla yaymaktadırlar.</a:t>
            </a:r>
          </a:p>
          <a:p>
            <a:pPr algn="just">
              <a:lnSpc>
                <a:spcPct val="120000"/>
              </a:lnSpc>
              <a:spcBef>
                <a:spcPts val="1200"/>
              </a:spcBef>
            </a:pPr>
            <a:r>
              <a:rPr lang="tr-TR" sz="2800" dirty="0" smtClean="0">
                <a:solidFill>
                  <a:schemeClr val="bg2"/>
                </a:solidFill>
                <a:latin typeface="Comic Sans MS" pitchFamily="66" charset="0"/>
                <a:cs typeface="Times New Roman" pitchFamily="18" charset="0"/>
              </a:rPr>
              <a:t>Yönetsel etik üç bölümden oluşmaktadır;</a:t>
            </a:r>
          </a:p>
          <a:p>
            <a:pPr lvl="1" algn="just">
              <a:lnSpc>
                <a:spcPct val="120000"/>
              </a:lnSpc>
              <a:spcBef>
                <a:spcPts val="1200"/>
              </a:spcBef>
            </a:pPr>
            <a:r>
              <a:rPr lang="tr-TR" sz="2500" dirty="0" smtClean="0">
                <a:solidFill>
                  <a:schemeClr val="bg2"/>
                </a:solidFill>
                <a:latin typeface="Comic Sans MS" pitchFamily="66" charset="0"/>
                <a:cs typeface="Times New Roman" pitchFamily="18" charset="0"/>
              </a:rPr>
              <a:t>Kişisel Uygulamalar ve Ahlaki Sorunlar</a:t>
            </a:r>
          </a:p>
          <a:p>
            <a:pPr lvl="1" algn="just">
              <a:lnSpc>
                <a:spcPct val="120000"/>
              </a:lnSpc>
              <a:spcBef>
                <a:spcPts val="1200"/>
              </a:spcBef>
            </a:pPr>
            <a:r>
              <a:rPr lang="tr-TR" sz="2500" dirty="0" smtClean="0">
                <a:solidFill>
                  <a:schemeClr val="bg2"/>
                </a:solidFill>
                <a:latin typeface="Comic Sans MS" pitchFamily="66" charset="0"/>
                <a:cs typeface="Times New Roman" pitchFamily="18" charset="0"/>
              </a:rPr>
              <a:t>Mesleki Eylemler</a:t>
            </a:r>
          </a:p>
          <a:p>
            <a:pPr lvl="1" algn="just">
              <a:lnSpc>
                <a:spcPct val="120000"/>
              </a:lnSpc>
              <a:spcBef>
                <a:spcPts val="1200"/>
              </a:spcBef>
            </a:pPr>
            <a:r>
              <a:rPr lang="tr-TR" sz="2500" dirty="0" smtClean="0">
                <a:solidFill>
                  <a:schemeClr val="bg2"/>
                </a:solidFill>
                <a:latin typeface="Comic Sans MS" pitchFamily="66" charset="0"/>
                <a:cs typeface="Times New Roman" pitchFamily="18" charset="0"/>
              </a:rPr>
              <a:t>Günlük Yönetim İşleri</a:t>
            </a:r>
          </a:p>
          <a:p>
            <a:pPr algn="just">
              <a:lnSpc>
                <a:spcPct val="120000"/>
              </a:lnSpc>
              <a:spcBef>
                <a:spcPts val="1200"/>
              </a:spcBef>
            </a:pPr>
            <a:endParaRPr lang="tr-TR" sz="2000"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10</a:t>
            </a:fld>
            <a:endParaRPr lang="tr-TR"/>
          </a:p>
        </p:txBody>
      </p:sp>
    </p:spTree>
    <p:extLst>
      <p:ext uri="{BB962C8B-B14F-4D97-AF65-F5344CB8AC3E}">
        <p14:creationId xmlns:p14="http://schemas.microsoft.com/office/powerpoint/2010/main" xmlns="" val="4271964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9956800" cy="922114"/>
          </a:xfrm>
        </p:spPr>
        <p:txBody>
          <a:bodyPr>
            <a:normAutofit/>
          </a:bodyPr>
          <a:lstStyle/>
          <a:p>
            <a:r>
              <a:rPr lang="tr-TR" sz="2400" dirty="0" smtClean="0"/>
              <a:t>MESLEKİ, ÖRGÜTSEL VE YÖNETSEL ETİK</a:t>
            </a:r>
            <a:endParaRPr lang="tr-TR" sz="2400" dirty="0"/>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11</a:t>
            </a:fld>
            <a:endParaRPr lang="tr-TR"/>
          </a:p>
        </p:txBody>
      </p:sp>
      <p:sp>
        <p:nvSpPr>
          <p:cNvPr id="5" name="Dikdörtgen 4"/>
          <p:cNvSpPr/>
          <p:nvPr/>
        </p:nvSpPr>
        <p:spPr>
          <a:xfrm>
            <a:off x="1199456" y="1628800"/>
            <a:ext cx="3552395"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Comic Sans MS" pitchFamily="66" charset="0"/>
              </a:rPr>
              <a:t>KİŞİSEL ETİK</a:t>
            </a:r>
          </a:p>
          <a:p>
            <a:r>
              <a:rPr lang="tr-TR" sz="1400" dirty="0" smtClean="0">
                <a:latin typeface="Comic Sans MS" pitchFamily="66" charset="0"/>
              </a:rPr>
              <a:t>İnançlar ve değerler,</a:t>
            </a:r>
          </a:p>
          <a:p>
            <a:r>
              <a:rPr lang="tr-TR" sz="1400" dirty="0" smtClean="0">
                <a:latin typeface="Comic Sans MS" pitchFamily="66" charset="0"/>
              </a:rPr>
              <a:t>Ahlaki gelişme,</a:t>
            </a:r>
          </a:p>
          <a:p>
            <a:r>
              <a:rPr lang="tr-TR" sz="1400" dirty="0" smtClean="0">
                <a:latin typeface="Comic Sans MS" pitchFamily="66" charset="0"/>
              </a:rPr>
              <a:t>Etik çatı</a:t>
            </a:r>
            <a:endParaRPr lang="tr-TR" sz="1400" dirty="0">
              <a:latin typeface="Comic Sans MS" pitchFamily="66" charset="0"/>
            </a:endParaRPr>
          </a:p>
        </p:txBody>
      </p:sp>
      <p:sp>
        <p:nvSpPr>
          <p:cNvPr id="6" name="Dikdörtgen 5"/>
          <p:cNvSpPr/>
          <p:nvPr/>
        </p:nvSpPr>
        <p:spPr>
          <a:xfrm>
            <a:off x="1199456" y="3068960"/>
            <a:ext cx="3552395"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Comic Sans MS" pitchFamily="66" charset="0"/>
              </a:rPr>
              <a:t>ÖRGÜT KÜLTÜRÜ</a:t>
            </a:r>
          </a:p>
          <a:p>
            <a:r>
              <a:rPr lang="tr-TR" sz="1200" dirty="0" smtClean="0">
                <a:latin typeface="Comic Sans MS" pitchFamily="66" charset="0"/>
              </a:rPr>
              <a:t>Dini törenler, Seremoniler,</a:t>
            </a:r>
          </a:p>
          <a:p>
            <a:r>
              <a:rPr lang="tr-TR" sz="1200" dirty="0" smtClean="0">
                <a:latin typeface="Comic Sans MS" pitchFamily="66" charset="0"/>
              </a:rPr>
              <a:t>Hikayeler, Kahramanlar, Lisan,</a:t>
            </a:r>
          </a:p>
          <a:p>
            <a:r>
              <a:rPr lang="tr-TR" sz="1200" dirty="0" smtClean="0">
                <a:latin typeface="Comic Sans MS" pitchFamily="66" charset="0"/>
              </a:rPr>
              <a:t>Sloganlar, Semboller, Tarih, Üyelik</a:t>
            </a:r>
          </a:p>
        </p:txBody>
      </p:sp>
      <p:sp>
        <p:nvSpPr>
          <p:cNvPr id="7" name="Dikdörtgen 6"/>
          <p:cNvSpPr/>
          <p:nvPr/>
        </p:nvSpPr>
        <p:spPr>
          <a:xfrm>
            <a:off x="1199456" y="4653136"/>
            <a:ext cx="3552395"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smtClean="0">
                <a:latin typeface="Comic Sans MS" pitchFamily="66" charset="0"/>
              </a:rPr>
              <a:t>ÖRGÜT SİSTEMLERİ</a:t>
            </a:r>
          </a:p>
          <a:p>
            <a:r>
              <a:rPr lang="tr-TR" sz="1200" dirty="0" smtClean="0">
                <a:latin typeface="Comic Sans MS" pitchFamily="66" charset="0"/>
              </a:rPr>
              <a:t>Yapı, Politikalar,</a:t>
            </a:r>
          </a:p>
          <a:p>
            <a:r>
              <a:rPr lang="tr-TR" sz="1200" dirty="0" smtClean="0">
                <a:latin typeface="Comic Sans MS" pitchFamily="66" charset="0"/>
              </a:rPr>
              <a:t>Kurallar, İşletme içi ahlak kuralları, Ödül sistemi, Seçim, Eğitim</a:t>
            </a:r>
            <a:endParaRPr lang="tr-TR" sz="1200" dirty="0">
              <a:latin typeface="Comic Sans MS" pitchFamily="66" charset="0"/>
            </a:endParaRPr>
          </a:p>
        </p:txBody>
      </p:sp>
      <p:cxnSp>
        <p:nvCxnSpPr>
          <p:cNvPr id="11" name="Düz Bağlayıcı 10"/>
          <p:cNvCxnSpPr/>
          <p:nvPr/>
        </p:nvCxnSpPr>
        <p:spPr>
          <a:xfrm>
            <a:off x="4751851" y="2204864"/>
            <a:ext cx="475252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4751851" y="3681028"/>
            <a:ext cx="297633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4751851" y="5265204"/>
            <a:ext cx="475252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7728181" y="2924944"/>
            <a:ext cx="3552395" cy="15841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400" dirty="0" smtClean="0">
                <a:latin typeface="Comic Sans MS" pitchFamily="66" charset="0"/>
              </a:rPr>
              <a:t>Mesleki karar ya da davranış etik ve sosyal açıdan sorumluluk içeriyor mu?</a:t>
            </a:r>
            <a:endParaRPr lang="tr-TR" sz="1400" dirty="0">
              <a:latin typeface="Comic Sans MS" pitchFamily="66" charset="0"/>
            </a:endParaRPr>
          </a:p>
        </p:txBody>
      </p:sp>
      <p:cxnSp>
        <p:nvCxnSpPr>
          <p:cNvPr id="19" name="Düz Bağlayıcı 18"/>
          <p:cNvCxnSpPr>
            <a:endCxn id="16" idx="0"/>
          </p:cNvCxnSpPr>
          <p:nvPr/>
        </p:nvCxnSpPr>
        <p:spPr>
          <a:xfrm>
            <a:off x="9504379" y="2204864"/>
            <a:ext cx="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Düz Bağlayıcı 20"/>
          <p:cNvCxnSpPr>
            <a:stCxn id="16" idx="4"/>
          </p:cNvCxnSpPr>
          <p:nvPr/>
        </p:nvCxnSpPr>
        <p:spPr>
          <a:xfrm>
            <a:off x="9504379" y="4509120"/>
            <a:ext cx="0" cy="7560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7159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16">
            <a:extLst>
              <a:ext uri="{FF2B5EF4-FFF2-40B4-BE49-F238E27FC236}">
                <a16:creationId xmlns:a16="http://schemas.microsoft.com/office/drawing/2014/main" xmlns="" id="{CFD580F5-E7BF-4C1D-BEFD-4A4601EBA87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xmlns="" val="0"/>
              </a:ext>
            </a:extLst>
          </a:blip>
          <a:stretch>
            <a:fillRect/>
          </a:stretch>
        </p:blipFill>
        <p:spPr>
          <a:xfrm>
            <a:off x="0" y="0"/>
            <a:ext cx="12192000" cy="1441450"/>
          </a:xfrm>
          <a:prstGeom prst="rect">
            <a:avLst/>
          </a:prstGeom>
        </p:spPr>
      </p:pic>
      <p:pic>
        <p:nvPicPr>
          <p:cNvPr id="28" name="Resim 18">
            <a:extLst>
              <a:ext uri="{FF2B5EF4-FFF2-40B4-BE49-F238E27FC236}">
                <a16:creationId xmlns:a16="http://schemas.microsoft.com/office/drawing/2014/main" xmlns="" id="{F0F06750-78FE-4472-8DA5-14CF3336F81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xmlns="" val="0"/>
              </a:ext>
            </a:extLst>
          </a:blip>
          <a:stretch>
            <a:fillRect/>
          </a:stretch>
        </p:blipFill>
        <p:spPr>
          <a:xfrm>
            <a:off x="0" y="4375150"/>
            <a:ext cx="12192000" cy="2482850"/>
          </a:xfrm>
          <a:prstGeom prst="rect">
            <a:avLst/>
          </a:prstGeom>
        </p:spPr>
      </p:pic>
      <p:pic>
        <p:nvPicPr>
          <p:cNvPr id="7" name="Resim 6" descr="Kurşun kalem çizimi yapraklar">
            <a:extLst>
              <a:ext uri="{FF2B5EF4-FFF2-40B4-BE49-F238E27FC236}">
                <a16:creationId xmlns:a16="http://schemas.microsoft.com/office/drawing/2014/main" xmlns="" id="{57D7C723-A9F3-4A7E-B1AE-E6A0CCF40F7E}"/>
              </a:ext>
            </a:extLst>
          </p:cNvPr>
          <p:cNvPicPr>
            <a:picLocks noChangeAspect="1"/>
          </p:cNvPicPr>
          <p:nvPr/>
        </p:nvPicPr>
        <p:blipFill rotWithShape="1">
          <a:blip r:embed="rId5" cstate="print">
            <a:alphaModFix amt="40000"/>
            <a:extLst>
              <a:ext uri="{BEBA8EAE-BF5A-486C-A8C5-ECC9F3942E4B}">
                <a14:imgProps xmlns:a14="http://schemas.microsoft.com/office/drawing/2010/main" xmlns="">
                  <a14:imgLayer r:embed="rId6">
                    <a14:imgEffect>
                      <a14:artisticPencilSketch/>
                    </a14:imgEffect>
                  </a14:imgLayer>
                </a14:imgProps>
              </a:ext>
              <a:ext uri="{28A0092B-C50C-407E-A947-70E740481C1C}">
                <a14:useLocalDpi xmlns:a14="http://schemas.microsoft.com/office/drawing/2010/main" xmlns=""/>
              </a:ext>
            </a:extLst>
          </a:blip>
          <a:srcRect t="23881" r="3" b="4261"/>
          <a:stretch/>
        </p:blipFill>
        <p:spPr>
          <a:xfrm>
            <a:off x="20" y="10"/>
            <a:ext cx="12191980" cy="6857990"/>
          </a:xfrm>
          <a:prstGeom prst="rect">
            <a:avLst/>
          </a:prstGeom>
        </p:spPr>
      </p:pic>
      <p:sp>
        <p:nvSpPr>
          <p:cNvPr id="2" name="Başlık 1">
            <a:extLst>
              <a:ext uri="{FF2B5EF4-FFF2-40B4-BE49-F238E27FC236}">
                <a16:creationId xmlns:a16="http://schemas.microsoft.com/office/drawing/2014/main" xmlns="" id="{748EE035-F12D-47A1-BB66-DD1E996E27D6}"/>
              </a:ext>
            </a:extLst>
          </p:cNvPr>
          <p:cNvSpPr>
            <a:spLocks noGrp="1"/>
          </p:cNvSpPr>
          <p:nvPr>
            <p:ph type="title"/>
          </p:nvPr>
        </p:nvSpPr>
        <p:spPr>
          <a:xfrm>
            <a:off x="1371600" y="2237173"/>
            <a:ext cx="9448800" cy="2602062"/>
          </a:xfrm>
        </p:spPr>
        <p:txBody>
          <a:bodyPr vert="horz" lIns="91440" tIns="45720" rIns="91440" bIns="45720" rtlCol="0" anchor="b">
            <a:normAutofit/>
          </a:bodyPr>
          <a:lstStyle/>
          <a:p>
            <a:pPr algn="l" rtl="0"/>
            <a:r>
              <a:rPr lang="tr-TR" sz="6000" b="1" dirty="0">
                <a:solidFill>
                  <a:schemeClr val="bg2"/>
                </a:solidFill>
                <a:latin typeface="Comic Sans MS" pitchFamily="66" charset="0"/>
              </a:rPr>
              <a:t>Teşekkürler</a:t>
            </a:r>
          </a:p>
        </p:txBody>
      </p:sp>
      <p:sp>
        <p:nvSpPr>
          <p:cNvPr id="3" name="İçerik Yer Tutucusu 2">
            <a:extLst>
              <a:ext uri="{FF2B5EF4-FFF2-40B4-BE49-F238E27FC236}">
                <a16:creationId xmlns:a16="http://schemas.microsoft.com/office/drawing/2014/main" xmlns="" id="{1540807D-D4E8-4699-861F-C42A59789543}"/>
              </a:ext>
            </a:extLst>
          </p:cNvPr>
          <p:cNvSpPr>
            <a:spLocks noGrp="1"/>
          </p:cNvSpPr>
          <p:nvPr>
            <p:ph idx="1"/>
          </p:nvPr>
        </p:nvSpPr>
        <p:spPr>
          <a:xfrm>
            <a:off x="1371600" y="4842935"/>
            <a:ext cx="9448800" cy="685800"/>
          </a:xfrm>
        </p:spPr>
        <p:txBody>
          <a:bodyPr vert="horz" lIns="91440" tIns="45720" rIns="91440" bIns="45720" rtlCol="0">
            <a:normAutofit/>
          </a:bodyPr>
          <a:lstStyle/>
          <a:p>
            <a:pPr marL="0" indent="0" rtl="0">
              <a:buNone/>
            </a:pPr>
            <a:r>
              <a:rPr lang="tr-TR" sz="2000" b="1"/>
              <a:t>birisi@example.com</a:t>
            </a:r>
          </a:p>
        </p:txBody>
      </p:sp>
    </p:spTree>
    <p:extLst>
      <p:ext uri="{BB962C8B-B14F-4D97-AF65-F5344CB8AC3E}">
        <p14:creationId xmlns:p14="http://schemas.microsoft.com/office/powerpoint/2010/main" xmlns="" val="27120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09599" y="274638"/>
            <a:ext cx="10980145" cy="922114"/>
          </a:xfrm>
        </p:spPr>
        <p:txBody>
          <a:bodyPr>
            <a:normAutofit/>
          </a:bodyPr>
          <a:lstStyle/>
          <a:p>
            <a:r>
              <a:rPr lang="tr-TR" sz="2600" b="1" dirty="0" smtClean="0">
                <a:solidFill>
                  <a:schemeClr val="bg2"/>
                </a:solidFill>
                <a:latin typeface="Comic Sans MS" pitchFamily="66" charset="0"/>
              </a:rPr>
              <a:t>MESLEKİ, ÖRGÜTSEL VE YÖNETSEL ETİK</a:t>
            </a:r>
            <a:endParaRPr lang="tr-TR" sz="2600" b="1" dirty="0">
              <a:solidFill>
                <a:schemeClr val="bg2"/>
              </a:solidFill>
              <a:latin typeface="Comic Sans MS" pitchFamily="66" charset="0"/>
            </a:endParaRPr>
          </a:p>
        </p:txBody>
      </p:sp>
      <p:sp>
        <p:nvSpPr>
          <p:cNvPr id="3" name="2 İçerik Yer Tutucusu"/>
          <p:cNvSpPr>
            <a:spLocks noGrp="1"/>
          </p:cNvSpPr>
          <p:nvPr>
            <p:ph sz="quarter" idx="1"/>
          </p:nvPr>
        </p:nvSpPr>
        <p:spPr>
          <a:xfrm>
            <a:off x="406400" y="1556792"/>
            <a:ext cx="10778165" cy="4523333"/>
          </a:xfrm>
        </p:spPr>
        <p:txBody>
          <a:bodyPr>
            <a:normAutofit/>
          </a:bodyPr>
          <a:lstStyle/>
          <a:p>
            <a:pPr algn="just">
              <a:lnSpc>
                <a:spcPct val="120000"/>
              </a:lnSpc>
              <a:buFont typeface="Wingdings" pitchFamily="2" charset="2"/>
              <a:buChar char="q"/>
            </a:pPr>
            <a:r>
              <a:rPr lang="tr-TR" b="1" i="1" u="sng" dirty="0" smtClean="0">
                <a:solidFill>
                  <a:schemeClr val="bg2"/>
                </a:solidFill>
                <a:latin typeface="Comic Sans MS" pitchFamily="66" charset="0"/>
                <a:cs typeface="Times New Roman" pitchFamily="18" charset="0"/>
              </a:rPr>
              <a:t>Meslek Etiği,</a:t>
            </a:r>
            <a:r>
              <a:rPr lang="tr-TR" dirty="0" smtClean="0">
                <a:solidFill>
                  <a:schemeClr val="bg2"/>
                </a:solidFill>
                <a:latin typeface="Comic Sans MS" pitchFamily="66" charset="0"/>
                <a:cs typeface="Times New Roman" pitchFamily="18" charset="0"/>
              </a:rPr>
              <a:t> </a:t>
            </a:r>
            <a:r>
              <a:rPr lang="tr-TR" sz="2000" dirty="0" smtClean="0">
                <a:solidFill>
                  <a:schemeClr val="bg2"/>
                </a:solidFill>
                <a:latin typeface="Comic Sans MS" pitchFamily="66" charset="0"/>
                <a:cs typeface="Times New Roman" pitchFamily="18" charset="0"/>
              </a:rPr>
              <a:t>belirli bir meslek grubunun, mesleğe ilişkin olarak oluşturup koruduğu, meslek üyelerine emreden, onları belli bir şekilde davranmaya zorlayan, kişisel eğilimlerini sınırlayan, yetersiz ve ilkesiz üyeleri meslekten dışlayan, meslek içi rekabeti düzenleyen ve hizmet ideallerini korumayı amaçlayan mesleki ilkeler bütünüdür.</a:t>
            </a:r>
            <a:r>
              <a:rPr lang="tr-TR" sz="2000" b="1" i="1" u="sng" dirty="0" smtClean="0">
                <a:solidFill>
                  <a:schemeClr val="bg2"/>
                </a:solidFill>
                <a:latin typeface="Comic Sans MS" pitchFamily="66" charset="0"/>
                <a:cs typeface="Times New Roman" pitchFamily="18" charset="0"/>
              </a:rPr>
              <a:t> </a:t>
            </a:r>
            <a:endParaRPr lang="tr-TR" sz="2000" b="1" i="1" u="sng" dirty="0">
              <a:solidFill>
                <a:schemeClr val="bg2"/>
              </a:solidFill>
              <a:latin typeface="Comic Sans MS" pitchFamily="66" charset="0"/>
              <a:cs typeface="Times New Roman" pitchFamily="18" charset="0"/>
            </a:endParaRPr>
          </a:p>
          <a:p>
            <a:pPr algn="just">
              <a:lnSpc>
                <a:spcPct val="120000"/>
              </a:lnSpc>
              <a:buFont typeface="Wingdings" pitchFamily="2" charset="2"/>
              <a:buChar char="q"/>
            </a:pPr>
            <a:r>
              <a:rPr lang="tr-TR" sz="2000" dirty="0" smtClean="0">
                <a:solidFill>
                  <a:schemeClr val="bg2"/>
                </a:solidFill>
                <a:latin typeface="Comic Sans MS" pitchFamily="66" charset="0"/>
                <a:cs typeface="Times New Roman" pitchFamily="18" charset="0"/>
              </a:rPr>
              <a:t>Başka bir ifadeyle meslek etiği, mesleki davranışla ilgili neyin doğru neyin yanlış, neyin haklı neyin haksız olduğu hakkında inançlara dayalı ilkeler ve kurallar topluluğudur. Meslek etiği kavramı iş yaşamıyla ilgili iyi-kötü, doğru-yanlış, ve haklı-haksız uygulamaların incelenmesini kapsamaktadır. Etiğin incelenmesinde kullanılan araçlar “ne yapılması” ile ilgili ilkeler, kurallar, değerler ve düşüncelerdir.</a:t>
            </a:r>
          </a:p>
          <a:p>
            <a:pPr algn="just">
              <a:lnSpc>
                <a:spcPct val="120000"/>
              </a:lnSpc>
              <a:buFont typeface="Wingdings" pitchFamily="2" charset="2"/>
              <a:buChar char="q"/>
            </a:pPr>
            <a:endParaRPr lang="tr-TR"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2</a:t>
            </a:fld>
            <a:endParaRPr lang="tr-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588008" y="402654"/>
            <a:ext cx="9956800" cy="922114"/>
          </a:xfrm>
        </p:spPr>
        <p:txBody>
          <a:bodyPr>
            <a:normAutofit/>
          </a:bodyPr>
          <a:lstStyle/>
          <a:p>
            <a:r>
              <a:rPr lang="tr-TR" sz="2400" b="1" dirty="0" smtClean="0">
                <a:solidFill>
                  <a:schemeClr val="bg2"/>
                </a:solidFill>
                <a:effectLst>
                  <a:outerShdw blurRad="38100" dist="38100" dir="2700000" algn="tl">
                    <a:srgbClr val="000000">
                      <a:alpha val="43137"/>
                    </a:srgbClr>
                  </a:outerShdw>
                </a:effectLst>
                <a:latin typeface="Comic Sans MS" pitchFamily="66" charset="0"/>
              </a:rPr>
              <a:t>MESLEKİ, ÖRGÜTSEL VE YÖNETSEL ETİK</a:t>
            </a:r>
            <a:endParaRPr lang="tr-TR" sz="2400" b="1" dirty="0">
              <a:solidFill>
                <a:schemeClr val="bg2"/>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sz="quarter" idx="1"/>
          </p:nvPr>
        </p:nvSpPr>
        <p:spPr>
          <a:xfrm>
            <a:off x="406400" y="1556792"/>
            <a:ext cx="10778165" cy="4523333"/>
          </a:xfrm>
        </p:spPr>
        <p:txBody>
          <a:bodyPr>
            <a:normAutofit/>
          </a:bodyPr>
          <a:lstStyle/>
          <a:p>
            <a:pPr algn="just">
              <a:lnSpc>
                <a:spcPct val="120000"/>
              </a:lnSpc>
            </a:pPr>
            <a:r>
              <a:rPr lang="tr-TR" dirty="0" smtClean="0">
                <a:solidFill>
                  <a:schemeClr val="bg2"/>
                </a:solidFill>
                <a:latin typeface="Comic Sans MS" pitchFamily="66" charset="0"/>
                <a:cs typeface="Times New Roman" pitchFamily="18" charset="0"/>
              </a:rPr>
              <a:t>Genel anlamda etiğin bir bölümünü oluşturan meslek etiğini de, kendi içinde bölümlere ayırmak mümkündür. İcra edilen mesleğin türüne göre, tıp etiği, polis etiği, ticaret etiği, muhasebe etiği, büro etiği, medya etiği vb. adını alan meslek etiği, genellikle o mesleğe mensup kişilerin, mesleklerinin gereklerini yerine getirirken dikkat etmesi gereken kuralları içermektedir. </a:t>
            </a:r>
          </a:p>
          <a:p>
            <a:pPr algn="just">
              <a:lnSpc>
                <a:spcPct val="120000"/>
              </a:lnSpc>
            </a:pPr>
            <a:r>
              <a:rPr lang="tr-TR" dirty="0" smtClean="0">
                <a:solidFill>
                  <a:schemeClr val="bg2"/>
                </a:solidFill>
                <a:latin typeface="Comic Sans MS" pitchFamily="66" charset="0"/>
                <a:cs typeface="Times New Roman" pitchFamily="18" charset="0"/>
              </a:rPr>
              <a:t>Profesyonellik, meslek etiğiyle doğrudan ilişkili bir kavram olmakla birlikte, meslek etiğinin de öncelikli koşulu sayılabilir.</a:t>
            </a:r>
            <a:endParaRPr lang="tr-TR"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3</a:t>
            </a:fld>
            <a:endParaRPr lang="tr-TR"/>
          </a:p>
        </p:txBody>
      </p:sp>
    </p:spTree>
    <p:extLst>
      <p:ext uri="{BB962C8B-B14F-4D97-AF65-F5344CB8AC3E}">
        <p14:creationId xmlns:p14="http://schemas.microsoft.com/office/powerpoint/2010/main" xmlns="" val="320031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lnSpc>
                <a:spcPct val="120000"/>
              </a:lnSpc>
              <a:spcBef>
                <a:spcPts val="600"/>
              </a:spcBef>
            </a:pPr>
            <a:r>
              <a:rPr lang="tr-TR" sz="2800" b="1" dirty="0" smtClean="0">
                <a:solidFill>
                  <a:schemeClr val="bg2"/>
                </a:solidFill>
                <a:latin typeface="Comic Sans MS" pitchFamily="66" charset="0"/>
              </a:rPr>
              <a:t>MESLEKİ, ÖRGÜTSEL VE YÖNETSEL ETİK</a:t>
            </a:r>
            <a:endParaRPr lang="tr-TR" sz="2800" b="1" dirty="0">
              <a:solidFill>
                <a:schemeClr val="bg2"/>
              </a:solidFill>
              <a:latin typeface="Comic Sans MS" pitchFamily="66" charset="0"/>
            </a:endParaRPr>
          </a:p>
        </p:txBody>
      </p:sp>
      <p:sp>
        <p:nvSpPr>
          <p:cNvPr id="3" name="2 İçerik Yer Tutucusu"/>
          <p:cNvSpPr>
            <a:spLocks noGrp="1"/>
          </p:cNvSpPr>
          <p:nvPr>
            <p:ph idx="1"/>
          </p:nvPr>
        </p:nvSpPr>
        <p:spPr/>
        <p:txBody>
          <a:bodyPr>
            <a:normAutofit/>
          </a:bodyPr>
          <a:lstStyle/>
          <a:p>
            <a:pPr algn="just">
              <a:lnSpc>
                <a:spcPct val="120000"/>
              </a:lnSpc>
              <a:spcBef>
                <a:spcPts val="600"/>
              </a:spcBef>
            </a:pPr>
            <a:r>
              <a:rPr lang="tr-TR" sz="2000" dirty="0" smtClean="0">
                <a:solidFill>
                  <a:schemeClr val="bg2"/>
                </a:solidFill>
                <a:latin typeface="Comic Sans MS" pitchFamily="66" charset="0"/>
                <a:cs typeface="Times New Roman" pitchFamily="18" charset="0"/>
              </a:rPr>
              <a:t>Her mesleğin kendine özgü nitelikleri ve gerekleri bulunmaktadır. Söz konusu gerekler, meslek sahibine bazı ödevler yüklemekte, bu ödevler de beraberinde bazı yükümlülükler getirmektedir. Bununla birlikte, her meslek için geçerli olan yükümlülükler de bulunmaktadır. Bunların en başında gelenleri ise, mesleğin sürdürülebilmesi için zorunluluk olan fiziksel ve zihinsel yetenek ve yeterliliktir. </a:t>
            </a:r>
          </a:p>
          <a:p>
            <a:pPr algn="just">
              <a:lnSpc>
                <a:spcPct val="120000"/>
              </a:lnSpc>
              <a:spcBef>
                <a:spcPts val="1800"/>
              </a:spcBef>
            </a:pPr>
            <a:r>
              <a:rPr lang="tr-TR" sz="2000" dirty="0" smtClean="0">
                <a:solidFill>
                  <a:schemeClr val="bg2"/>
                </a:solidFill>
                <a:latin typeface="Comic Sans MS" pitchFamily="66" charset="0"/>
                <a:cs typeface="Times New Roman" pitchFamily="18" charset="0"/>
              </a:rPr>
              <a:t>Her </a:t>
            </a:r>
            <a:r>
              <a:rPr lang="tr-TR" sz="2000" dirty="0" smtClean="0">
                <a:solidFill>
                  <a:schemeClr val="bg2"/>
                </a:solidFill>
                <a:latin typeface="Comic Sans MS" pitchFamily="66" charset="0"/>
                <a:cs typeface="Times New Roman" pitchFamily="18" charset="0"/>
              </a:rPr>
              <a:t>bir meslek için geçerli olan diğer bir yükümlülük, meslek onurunun korunmasıdır. Meslek onuru, kişinin mensubu olduğu mesleğe karşı kendisinin ve toplumun saygınlık duygusudur. Meslek onurunu güçlendiren manevi öğe, meslek mensuplarının sorumluluk duygusudur. </a:t>
            </a:r>
            <a:endParaRPr lang="tr-TR" sz="2000"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12"/>
          </p:nvPr>
        </p:nvSpPr>
        <p:spPr>
          <a:prstGeom prst="rect">
            <a:avLst/>
          </a:prstGeom>
        </p:spPr>
        <p:txBody>
          <a:bodyPr/>
          <a:lstStyle/>
          <a:p>
            <a:fld id="{05883F1D-20A8-487D-954A-CC3D6BB1CCB4}" type="slidenum">
              <a:rPr lang="tr-TR" smtClean="0"/>
              <a:pPr/>
              <a:t>4</a:t>
            </a:fld>
            <a:endParaRPr lang="tr-TR"/>
          </a:p>
        </p:txBody>
      </p:sp>
    </p:spTree>
    <p:extLst>
      <p:ext uri="{BB962C8B-B14F-4D97-AF65-F5344CB8AC3E}">
        <p14:creationId xmlns:p14="http://schemas.microsoft.com/office/powerpoint/2010/main" xmlns="" val="3479022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60653" y="406179"/>
            <a:ext cx="9956800" cy="922114"/>
          </a:xfrm>
        </p:spPr>
        <p:txBody>
          <a:bodyPr>
            <a:normAutofit/>
          </a:bodyPr>
          <a:lstStyle/>
          <a:p>
            <a:r>
              <a:rPr lang="tr-TR" sz="2400" b="1" dirty="0" smtClean="0">
                <a:solidFill>
                  <a:schemeClr val="bg2"/>
                </a:solidFill>
                <a:effectLst>
                  <a:outerShdw blurRad="38100" dist="38100" dir="2700000" algn="tl">
                    <a:srgbClr val="000000">
                      <a:alpha val="43137"/>
                    </a:srgbClr>
                  </a:outerShdw>
                </a:effectLst>
                <a:latin typeface="Comic Sans MS" pitchFamily="66" charset="0"/>
              </a:rPr>
              <a:t>MESLEKİ, ÖRGÜTSEL VE YÖNETSEL ETİK</a:t>
            </a:r>
            <a:endParaRPr lang="tr-TR" sz="2400" b="1" dirty="0">
              <a:solidFill>
                <a:schemeClr val="bg2"/>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sz="quarter" idx="1"/>
          </p:nvPr>
        </p:nvSpPr>
        <p:spPr>
          <a:xfrm>
            <a:off x="406400" y="1556792"/>
            <a:ext cx="10970187" cy="4523333"/>
          </a:xfrm>
        </p:spPr>
        <p:txBody>
          <a:bodyPr>
            <a:normAutofit/>
          </a:bodyPr>
          <a:lstStyle/>
          <a:p>
            <a:pPr algn="just">
              <a:lnSpc>
                <a:spcPct val="120000"/>
              </a:lnSpc>
              <a:spcBef>
                <a:spcPts val="600"/>
              </a:spcBef>
              <a:spcAft>
                <a:spcPts val="600"/>
              </a:spcAft>
            </a:pPr>
            <a:r>
              <a:rPr lang="tr-TR" dirty="0" smtClean="0">
                <a:solidFill>
                  <a:schemeClr val="bg2"/>
                </a:solidFill>
                <a:latin typeface="Comic Sans MS" pitchFamily="66" charset="0"/>
                <a:cs typeface="Times New Roman" pitchFamily="18" charset="0"/>
              </a:rPr>
              <a:t>Ülkemizde mesleklere AB standartlarının getirilmesi için yapılan çalışma, 2000 yılında tamamlanmıştır.</a:t>
            </a:r>
          </a:p>
          <a:p>
            <a:pPr algn="just">
              <a:lnSpc>
                <a:spcPct val="120000"/>
              </a:lnSpc>
              <a:spcBef>
                <a:spcPts val="600"/>
              </a:spcBef>
              <a:spcAft>
                <a:spcPts val="600"/>
              </a:spcAft>
            </a:pPr>
            <a:r>
              <a:rPr lang="tr-TR" dirty="0" smtClean="0">
                <a:solidFill>
                  <a:schemeClr val="bg2"/>
                </a:solidFill>
                <a:latin typeface="Comic Sans MS" pitchFamily="66" charset="0"/>
                <a:cs typeface="Times New Roman" pitchFamily="18" charset="0"/>
              </a:rPr>
              <a:t>Meslek etiği, meslek </a:t>
            </a:r>
            <a:r>
              <a:rPr lang="tr-TR" dirty="0" err="1" smtClean="0">
                <a:solidFill>
                  <a:schemeClr val="bg2"/>
                </a:solidFill>
                <a:latin typeface="Comic Sans MS" pitchFamily="66" charset="0"/>
                <a:cs typeface="Times New Roman" pitchFamily="18" charset="0"/>
              </a:rPr>
              <a:t>möensuplarının</a:t>
            </a:r>
            <a:r>
              <a:rPr lang="tr-TR" dirty="0" smtClean="0">
                <a:solidFill>
                  <a:schemeClr val="bg2"/>
                </a:solidFill>
                <a:latin typeface="Comic Sans MS" pitchFamily="66" charset="0"/>
                <a:cs typeface="Times New Roman" pitchFamily="18" charset="0"/>
              </a:rPr>
              <a:t> faaliyetlerini yürütürken karşılaşacakları sorunları ve bu sorunlar karşısında nasıl bir tavır sergileyeceklerini belirlemek için çeşitli kurallar getirmiştir. Bu kurulların en önemli iki özelliği;</a:t>
            </a:r>
          </a:p>
          <a:p>
            <a:pPr lvl="2" algn="just">
              <a:lnSpc>
                <a:spcPct val="120000"/>
              </a:lnSpc>
              <a:spcBef>
                <a:spcPts val="600"/>
              </a:spcBef>
              <a:spcAft>
                <a:spcPts val="600"/>
              </a:spcAft>
              <a:buFont typeface="Wingdings" panose="05000000000000000000" pitchFamily="2" charset="2"/>
              <a:buChar char="ü"/>
            </a:pPr>
            <a:r>
              <a:rPr lang="tr-TR" sz="2000" dirty="0" smtClean="0">
                <a:solidFill>
                  <a:schemeClr val="bg2"/>
                </a:solidFill>
                <a:latin typeface="Comic Sans MS" pitchFamily="66" charset="0"/>
                <a:cs typeface="Times New Roman" pitchFamily="18" charset="0"/>
              </a:rPr>
              <a:t>Meslek </a:t>
            </a:r>
            <a:r>
              <a:rPr lang="tr-TR" sz="2000" dirty="0" smtClean="0">
                <a:solidFill>
                  <a:schemeClr val="bg2"/>
                </a:solidFill>
                <a:latin typeface="Comic Sans MS" pitchFamily="66" charset="0"/>
                <a:cs typeface="Times New Roman" pitchFamily="18" charset="0"/>
              </a:rPr>
              <a:t>mensupların </a:t>
            </a:r>
            <a:r>
              <a:rPr lang="tr-TR" sz="2000" dirty="0" smtClean="0">
                <a:solidFill>
                  <a:schemeClr val="bg2"/>
                </a:solidFill>
                <a:latin typeface="Comic Sans MS" pitchFamily="66" charset="0"/>
                <a:cs typeface="Times New Roman" pitchFamily="18" charset="0"/>
              </a:rPr>
              <a:t>uyması gereken değer ve davranışlara rehber olmak,</a:t>
            </a:r>
          </a:p>
          <a:p>
            <a:pPr lvl="2" algn="just">
              <a:lnSpc>
                <a:spcPct val="120000"/>
              </a:lnSpc>
              <a:spcBef>
                <a:spcPts val="600"/>
              </a:spcBef>
              <a:spcAft>
                <a:spcPts val="600"/>
              </a:spcAft>
              <a:buFont typeface="Wingdings" panose="05000000000000000000" pitchFamily="2" charset="2"/>
              <a:buChar char="ü"/>
            </a:pPr>
            <a:r>
              <a:rPr lang="tr-TR" sz="2000" dirty="0" smtClean="0">
                <a:solidFill>
                  <a:schemeClr val="bg2"/>
                </a:solidFill>
                <a:latin typeface="Comic Sans MS" pitchFamily="66" charset="0"/>
                <a:cs typeface="Times New Roman" pitchFamily="18" charset="0"/>
              </a:rPr>
              <a:t>Meslek etiğine aykırı davranışlara karşı tavizsiz tutumları belirlemek.</a:t>
            </a:r>
            <a:endParaRPr lang="tr-TR" sz="2000"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5</a:t>
            </a:fld>
            <a:endParaRPr lang="tr-TR"/>
          </a:p>
        </p:txBody>
      </p:sp>
    </p:spTree>
    <p:extLst>
      <p:ext uri="{BB962C8B-B14F-4D97-AF65-F5344CB8AC3E}">
        <p14:creationId xmlns:p14="http://schemas.microsoft.com/office/powerpoint/2010/main" xmlns="" val="130639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78280" y="366078"/>
            <a:ext cx="9956800" cy="922114"/>
          </a:xfrm>
        </p:spPr>
        <p:txBody>
          <a:bodyPr>
            <a:normAutofit/>
          </a:bodyPr>
          <a:lstStyle/>
          <a:p>
            <a:r>
              <a:rPr lang="tr-TR" sz="2400" b="1" dirty="0" smtClean="0">
                <a:solidFill>
                  <a:schemeClr val="bg2"/>
                </a:solidFill>
                <a:effectLst>
                  <a:outerShdw blurRad="38100" dist="38100" dir="2700000" algn="tl">
                    <a:srgbClr val="000000">
                      <a:alpha val="43137"/>
                    </a:srgbClr>
                  </a:outerShdw>
                </a:effectLst>
                <a:latin typeface="Comic Sans MS" pitchFamily="66" charset="0"/>
              </a:rPr>
              <a:t>MESLEKİ, ÖRGÜTSEL VE YÖNETSEL ETİK</a:t>
            </a:r>
            <a:endParaRPr lang="tr-TR" sz="2400" b="1" dirty="0">
              <a:solidFill>
                <a:schemeClr val="bg2"/>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sz="quarter" idx="1"/>
          </p:nvPr>
        </p:nvSpPr>
        <p:spPr>
          <a:xfrm>
            <a:off x="406400" y="1556792"/>
            <a:ext cx="10970187" cy="4523333"/>
          </a:xfrm>
        </p:spPr>
        <p:txBody>
          <a:bodyPr>
            <a:normAutofit/>
          </a:bodyPr>
          <a:lstStyle/>
          <a:p>
            <a:pPr algn="just">
              <a:lnSpc>
                <a:spcPct val="120000"/>
              </a:lnSpc>
              <a:spcBef>
                <a:spcPts val="1200"/>
              </a:spcBef>
            </a:pPr>
            <a:r>
              <a:rPr lang="tr-TR" sz="2800" b="1" i="1" u="sng" dirty="0" smtClean="0">
                <a:solidFill>
                  <a:schemeClr val="bg2"/>
                </a:solidFill>
                <a:latin typeface="Comic Sans MS" pitchFamily="66" charset="0"/>
                <a:cs typeface="Times New Roman" pitchFamily="18" charset="0"/>
              </a:rPr>
              <a:t>Örgütsel Etik</a:t>
            </a:r>
            <a:r>
              <a:rPr lang="tr-TR" dirty="0" smtClean="0">
                <a:solidFill>
                  <a:schemeClr val="bg2"/>
                </a:solidFill>
                <a:latin typeface="Comic Sans MS" pitchFamily="66" charset="0"/>
                <a:cs typeface="Times New Roman" pitchFamily="18" charset="0"/>
              </a:rPr>
              <a:t>, yasal bir çerçevede </a:t>
            </a:r>
            <a:r>
              <a:rPr lang="tr-TR" dirty="0" err="1" smtClean="0">
                <a:solidFill>
                  <a:schemeClr val="bg2"/>
                </a:solidFill>
                <a:latin typeface="Comic Sans MS" pitchFamily="66" charset="0"/>
                <a:cs typeface="Times New Roman" pitchFamily="18" charset="0"/>
              </a:rPr>
              <a:t>işgörenlerde</a:t>
            </a:r>
            <a:r>
              <a:rPr lang="tr-TR" dirty="0" smtClean="0">
                <a:solidFill>
                  <a:schemeClr val="bg2"/>
                </a:solidFill>
                <a:latin typeface="Comic Sans MS" pitchFamily="66" charset="0"/>
                <a:cs typeface="Times New Roman" pitchFamily="18" charset="0"/>
              </a:rPr>
              <a:t> aynı tür davranışların yerleştirilmesini sağlayan, örgütün topluma karşı yerine getirmeyi üstlendiği hizmetleri gerçekleştiren, bazı toplumsal sorumluluklarını da üstlenmesini ve yanlış yollara sapmamasını sağlayan ilkeler dizisidir. </a:t>
            </a:r>
          </a:p>
          <a:p>
            <a:pPr algn="just">
              <a:lnSpc>
                <a:spcPct val="120000"/>
              </a:lnSpc>
              <a:spcBef>
                <a:spcPts val="1200"/>
              </a:spcBef>
            </a:pPr>
            <a:r>
              <a:rPr lang="tr-TR" dirty="0" smtClean="0">
                <a:solidFill>
                  <a:schemeClr val="bg2"/>
                </a:solidFill>
                <a:latin typeface="Comic Sans MS" pitchFamily="66" charset="0"/>
                <a:cs typeface="Times New Roman" pitchFamily="18" charset="0"/>
              </a:rPr>
              <a:t>Örgütlerde özellikle iletişim sorunlarından kaynaklanan çeşitli etik dışı etik dışı davranışlar ortaya çıkabilir. Gerek örgüt içi, gerekse de örgüt dışı etik davranışların temel çıkar sağlama öne çıkmakta, bu durum ise, örgütlere toplumsal açıdan önemli zarar verdiği gibi, işletme içinde çatışmalara v strese sebep olabilmektedir.</a:t>
            </a:r>
          </a:p>
          <a:p>
            <a:pPr algn="just">
              <a:lnSpc>
                <a:spcPct val="120000"/>
              </a:lnSpc>
              <a:spcBef>
                <a:spcPts val="1200"/>
              </a:spcBef>
            </a:pPr>
            <a:endParaRPr lang="tr-TR" sz="2000"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6</a:t>
            </a:fld>
            <a:endParaRPr lang="tr-TR"/>
          </a:p>
        </p:txBody>
      </p:sp>
    </p:spTree>
    <p:extLst>
      <p:ext uri="{BB962C8B-B14F-4D97-AF65-F5344CB8AC3E}">
        <p14:creationId xmlns:p14="http://schemas.microsoft.com/office/powerpoint/2010/main" xmlns="" val="1192649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69136" y="420942"/>
            <a:ext cx="9956800" cy="922114"/>
          </a:xfrm>
        </p:spPr>
        <p:txBody>
          <a:bodyPr>
            <a:normAutofit/>
          </a:bodyPr>
          <a:lstStyle/>
          <a:p>
            <a:r>
              <a:rPr lang="tr-TR" sz="2400" b="1" dirty="0" smtClean="0">
                <a:solidFill>
                  <a:schemeClr val="bg2"/>
                </a:solidFill>
                <a:effectLst>
                  <a:outerShdw blurRad="38100" dist="38100" dir="2700000" algn="tl">
                    <a:srgbClr val="000000">
                      <a:alpha val="43137"/>
                    </a:srgbClr>
                  </a:outerShdw>
                </a:effectLst>
                <a:latin typeface="Comic Sans MS" pitchFamily="66" charset="0"/>
              </a:rPr>
              <a:t>MESLEKİ, ÖRGÜTSEL VE YÖNETSEL ETİK</a:t>
            </a:r>
            <a:endParaRPr lang="tr-TR" sz="2400" b="1" dirty="0">
              <a:solidFill>
                <a:schemeClr val="bg2"/>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sz="quarter" idx="1"/>
          </p:nvPr>
        </p:nvSpPr>
        <p:spPr>
          <a:xfrm>
            <a:off x="406400" y="1340769"/>
            <a:ext cx="10970187" cy="4739357"/>
          </a:xfrm>
        </p:spPr>
        <p:txBody>
          <a:bodyPr>
            <a:normAutofit/>
          </a:bodyPr>
          <a:lstStyle/>
          <a:p>
            <a:pPr algn="just">
              <a:lnSpc>
                <a:spcPct val="120000"/>
              </a:lnSpc>
              <a:spcBef>
                <a:spcPts val="1200"/>
              </a:spcBef>
            </a:pPr>
            <a:r>
              <a:rPr lang="tr-TR" b="1" i="1" dirty="0" smtClean="0">
                <a:solidFill>
                  <a:schemeClr val="bg2"/>
                </a:solidFill>
                <a:latin typeface="Comic Sans MS" pitchFamily="66" charset="0"/>
                <a:cs typeface="Times New Roman" pitchFamily="18" charset="0"/>
              </a:rPr>
              <a:t>Örgütlerde etik dışı davranış biçimleri, dört başlık şeklinde incelenebilir;</a:t>
            </a:r>
          </a:p>
          <a:p>
            <a:pPr lvl="1" algn="just">
              <a:lnSpc>
                <a:spcPct val="120000"/>
              </a:lnSpc>
              <a:spcBef>
                <a:spcPts val="1200"/>
              </a:spcBef>
              <a:buFont typeface="Wingdings" panose="05000000000000000000" pitchFamily="2" charset="2"/>
              <a:buChar char="Ø"/>
            </a:pPr>
            <a:r>
              <a:rPr lang="tr-TR" dirty="0" err="1" smtClean="0">
                <a:solidFill>
                  <a:schemeClr val="bg2"/>
                </a:solidFill>
                <a:latin typeface="Comic Sans MS" pitchFamily="66" charset="0"/>
                <a:cs typeface="Times New Roman" pitchFamily="18" charset="0"/>
              </a:rPr>
              <a:t>İşgörenler</a:t>
            </a:r>
            <a:r>
              <a:rPr lang="tr-TR" dirty="0" smtClean="0">
                <a:solidFill>
                  <a:schemeClr val="bg2"/>
                </a:solidFill>
                <a:latin typeface="Comic Sans MS" pitchFamily="66" charset="0"/>
                <a:cs typeface="Times New Roman" pitchFamily="18" charset="0"/>
              </a:rPr>
              <a:t>, yöneticilerin denetimi dışında kalarak çeşitli sahtekarlıklar yapabilirler. Zimmet ve hırsızlık, bu duruma örnek oluşturur.</a:t>
            </a:r>
          </a:p>
          <a:p>
            <a:pPr lvl="1" algn="just">
              <a:lnSpc>
                <a:spcPct val="120000"/>
              </a:lnSpc>
              <a:spcBef>
                <a:spcPts val="1200"/>
              </a:spcBef>
              <a:buFont typeface="Wingdings" panose="05000000000000000000" pitchFamily="2" charset="2"/>
              <a:buChar char="Ø"/>
            </a:pPr>
            <a:r>
              <a:rPr lang="tr-TR" dirty="0" smtClean="0">
                <a:solidFill>
                  <a:schemeClr val="bg2"/>
                </a:solidFill>
                <a:latin typeface="Comic Sans MS" pitchFamily="66" charset="0"/>
                <a:cs typeface="Times New Roman" pitchFamily="18" charset="0"/>
              </a:rPr>
              <a:t>Bilinçli olabileceği gibi bilinçsiz de gerçekleşebilir. İşine gereken ölçüde kendini vermeme, başkalarının yanlışlarına, istismarlarına göz yumma gibi.</a:t>
            </a:r>
          </a:p>
          <a:p>
            <a:pPr lvl="1" algn="just">
              <a:lnSpc>
                <a:spcPct val="120000"/>
              </a:lnSpc>
              <a:spcBef>
                <a:spcPts val="1200"/>
              </a:spcBef>
              <a:buFont typeface="Wingdings" panose="05000000000000000000" pitchFamily="2" charset="2"/>
              <a:buChar char="Ø"/>
            </a:pPr>
            <a:r>
              <a:rPr lang="tr-TR" dirty="0" smtClean="0">
                <a:solidFill>
                  <a:schemeClr val="bg2"/>
                </a:solidFill>
                <a:latin typeface="Comic Sans MS" pitchFamily="66" charset="0"/>
                <a:cs typeface="Times New Roman" pitchFamily="18" charset="0"/>
              </a:rPr>
              <a:t>Yöneticilerin işletme çıkarları doğrultusunda başvurdukları çeşitli faaliyetleri, girişimleri içerir. İş yaptırmamak için rüşvet verilmesi, rakiplerle anlaşılarak fiyat belirlemesi gibi.</a:t>
            </a:r>
          </a:p>
          <a:p>
            <a:pPr lvl="1" algn="just">
              <a:lnSpc>
                <a:spcPct val="120000"/>
              </a:lnSpc>
              <a:spcBef>
                <a:spcPts val="1200"/>
              </a:spcBef>
              <a:buFont typeface="Wingdings" panose="05000000000000000000" pitchFamily="2" charset="2"/>
              <a:buChar char="Ø"/>
            </a:pPr>
            <a:r>
              <a:rPr lang="tr-TR" dirty="0" smtClean="0">
                <a:solidFill>
                  <a:schemeClr val="bg2"/>
                </a:solidFill>
                <a:latin typeface="Comic Sans MS" pitchFamily="66" charset="0"/>
                <a:cs typeface="Times New Roman" pitchFamily="18" charset="0"/>
              </a:rPr>
              <a:t>İşletme çıkarları için sürekli ve bilinçli olarak etik sınırların dışına çıkmaktır. Sağlığa ve güvenliğe aykırı üretim ve pazarlama gibi.</a:t>
            </a:r>
          </a:p>
          <a:p>
            <a:pPr algn="just">
              <a:lnSpc>
                <a:spcPct val="120000"/>
              </a:lnSpc>
              <a:spcBef>
                <a:spcPts val="1200"/>
              </a:spcBef>
            </a:pPr>
            <a:endParaRPr lang="tr-TR" sz="2000"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7</a:t>
            </a:fld>
            <a:endParaRPr lang="tr-TR"/>
          </a:p>
        </p:txBody>
      </p:sp>
    </p:spTree>
    <p:extLst>
      <p:ext uri="{BB962C8B-B14F-4D97-AF65-F5344CB8AC3E}">
        <p14:creationId xmlns:p14="http://schemas.microsoft.com/office/powerpoint/2010/main" xmlns="" val="369074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487424" y="521526"/>
            <a:ext cx="9956800" cy="922114"/>
          </a:xfrm>
        </p:spPr>
        <p:txBody>
          <a:bodyPr>
            <a:normAutofit/>
          </a:bodyPr>
          <a:lstStyle/>
          <a:p>
            <a:r>
              <a:rPr lang="tr-TR" sz="2400" b="1" dirty="0" smtClean="0">
                <a:solidFill>
                  <a:schemeClr val="bg2"/>
                </a:solidFill>
                <a:effectLst>
                  <a:outerShdw blurRad="38100" dist="38100" dir="2700000" algn="tl">
                    <a:srgbClr val="000000">
                      <a:alpha val="43137"/>
                    </a:srgbClr>
                  </a:outerShdw>
                </a:effectLst>
                <a:latin typeface="Comic Sans MS" pitchFamily="66" charset="0"/>
              </a:rPr>
              <a:t>MESLEKİ, ÖRGÜTSEL VE YÖNETSEL ETİK</a:t>
            </a:r>
            <a:endParaRPr lang="tr-TR" sz="2400" b="1" dirty="0">
              <a:solidFill>
                <a:schemeClr val="bg2"/>
              </a:solidFill>
              <a:effectLst>
                <a:outerShdw blurRad="38100" dist="38100" dir="2700000" algn="tl">
                  <a:srgbClr val="000000">
                    <a:alpha val="43137"/>
                  </a:srgbClr>
                </a:outerShdw>
              </a:effectLst>
              <a:latin typeface="Comic Sans MS" pitchFamily="66" charset="0"/>
            </a:endParaRPr>
          </a:p>
        </p:txBody>
      </p:sp>
      <p:sp>
        <p:nvSpPr>
          <p:cNvPr id="3" name="2 İçerik Yer Tutucusu"/>
          <p:cNvSpPr>
            <a:spLocks noGrp="1"/>
          </p:cNvSpPr>
          <p:nvPr>
            <p:ph sz="quarter" idx="1"/>
          </p:nvPr>
        </p:nvSpPr>
        <p:spPr>
          <a:xfrm>
            <a:off x="570992" y="1413921"/>
            <a:ext cx="10970187" cy="4739357"/>
          </a:xfrm>
        </p:spPr>
        <p:txBody>
          <a:bodyPr>
            <a:normAutofit/>
          </a:bodyPr>
          <a:lstStyle/>
          <a:p>
            <a:pPr algn="just">
              <a:lnSpc>
                <a:spcPct val="120000"/>
              </a:lnSpc>
            </a:pPr>
            <a:r>
              <a:rPr lang="tr-TR" sz="2400" i="1" u="sng" dirty="0" smtClean="0">
                <a:solidFill>
                  <a:schemeClr val="bg2"/>
                </a:solidFill>
                <a:latin typeface="Comic Sans MS" pitchFamily="66" charset="0"/>
                <a:cs typeface="Times New Roman" pitchFamily="18" charset="0"/>
              </a:rPr>
              <a:t>Yönetsel Etik, </a:t>
            </a:r>
            <a:r>
              <a:rPr lang="tr-TR" sz="2400" dirty="0" smtClean="0">
                <a:solidFill>
                  <a:schemeClr val="bg2"/>
                </a:solidFill>
                <a:latin typeface="Comic Sans MS" pitchFamily="66" charset="0"/>
                <a:cs typeface="Times New Roman" pitchFamily="18" charset="0"/>
              </a:rPr>
              <a:t>göreceli bir kavram olan ahlakın, belli</a:t>
            </a:r>
            <a:r>
              <a:rPr lang="tr-TR" sz="2400" i="1" u="sng" dirty="0" smtClean="0">
                <a:solidFill>
                  <a:schemeClr val="bg2"/>
                </a:solidFill>
                <a:latin typeface="Comic Sans MS" pitchFamily="66" charset="0"/>
                <a:cs typeface="Times New Roman" pitchFamily="18" charset="0"/>
              </a:rPr>
              <a:t> </a:t>
            </a:r>
            <a:r>
              <a:rPr lang="tr-TR" sz="2400" dirty="0" smtClean="0">
                <a:solidFill>
                  <a:schemeClr val="bg2"/>
                </a:solidFill>
                <a:latin typeface="Comic Sans MS" pitchFamily="66" charset="0"/>
                <a:cs typeface="Times New Roman" pitchFamily="18" charset="0"/>
              </a:rPr>
              <a:t>bir örgüt içerisinde, o örgütçe belirlenmiş kurallarla beslenerek ortaya çıkmış biçimidir. Etik yalnızca doğrunun yanlıştan, iyinin kötüden ayrılması ile değil, aynı zamanda doğru ve iyi olanı yapma kararlılığı ile de ilgilidir. Bu anlamda yönetsel etil, bir yandan yöneticilerin ahlak dışı davranışlarda bulunmamaları ile ilgilenirken, diğer yandan yöneticilerin karşılaştıkları çıkar çatışmaları ve ikilemlerin çözümünde onlara yardımcı olabilecek ilke ve standartların oluşturulmasıyla da uğraşır.</a:t>
            </a:r>
            <a:endParaRPr lang="tr-TR" sz="2400" u="sng" dirty="0" smtClean="0">
              <a:solidFill>
                <a:schemeClr val="bg2"/>
              </a:solidFill>
              <a:latin typeface="Comic Sans MS" pitchFamily="66" charset="0"/>
              <a:cs typeface="Times New Roman" pitchFamily="18" charset="0"/>
            </a:endParaRPr>
          </a:p>
          <a:p>
            <a:pPr algn="just">
              <a:lnSpc>
                <a:spcPct val="120000"/>
              </a:lnSpc>
            </a:pPr>
            <a:endParaRPr lang="tr-TR" sz="2400"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8</a:t>
            </a:fld>
            <a:endParaRPr lang="tr-TR"/>
          </a:p>
        </p:txBody>
      </p:sp>
    </p:spTree>
    <p:extLst>
      <p:ext uri="{BB962C8B-B14F-4D97-AF65-F5344CB8AC3E}">
        <p14:creationId xmlns:p14="http://schemas.microsoft.com/office/powerpoint/2010/main" xmlns="" val="336149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31976" y="393510"/>
            <a:ext cx="9956800" cy="922114"/>
          </a:xfrm>
        </p:spPr>
        <p:txBody>
          <a:bodyPr>
            <a:normAutofit/>
          </a:bodyPr>
          <a:lstStyle/>
          <a:p>
            <a:r>
              <a:rPr lang="tr-TR" sz="2600" b="1" dirty="0" smtClean="0">
                <a:solidFill>
                  <a:schemeClr val="bg2"/>
                </a:solidFill>
                <a:latin typeface="Comic Sans MS" pitchFamily="66" charset="0"/>
              </a:rPr>
              <a:t>MESLEKİ, ÖRGÜTSEL VE YÖNETSEL ETİK</a:t>
            </a:r>
            <a:endParaRPr lang="tr-TR" sz="2600" b="1" dirty="0">
              <a:solidFill>
                <a:schemeClr val="bg2"/>
              </a:solidFill>
              <a:latin typeface="Comic Sans MS" pitchFamily="66" charset="0"/>
            </a:endParaRPr>
          </a:p>
        </p:txBody>
      </p:sp>
      <p:sp>
        <p:nvSpPr>
          <p:cNvPr id="3" name="2 İçerik Yer Tutucusu"/>
          <p:cNvSpPr>
            <a:spLocks noGrp="1"/>
          </p:cNvSpPr>
          <p:nvPr>
            <p:ph sz="quarter" idx="1"/>
          </p:nvPr>
        </p:nvSpPr>
        <p:spPr>
          <a:xfrm>
            <a:off x="580136" y="1450497"/>
            <a:ext cx="10970187" cy="4739357"/>
          </a:xfrm>
        </p:spPr>
        <p:txBody>
          <a:bodyPr>
            <a:normAutofit/>
          </a:bodyPr>
          <a:lstStyle/>
          <a:p>
            <a:pPr algn="just">
              <a:lnSpc>
                <a:spcPct val="120000"/>
              </a:lnSpc>
              <a:spcBef>
                <a:spcPts val="1200"/>
              </a:spcBef>
            </a:pPr>
            <a:r>
              <a:rPr lang="tr-TR" dirty="0" smtClean="0">
                <a:solidFill>
                  <a:schemeClr val="bg2"/>
                </a:solidFill>
                <a:latin typeface="Comic Sans MS" pitchFamily="66" charset="0"/>
                <a:cs typeface="Times New Roman" pitchFamily="18" charset="0"/>
              </a:rPr>
              <a:t>Günümüzde yöneticiler, etik kurallara uygun davranmamanın bedelinin çok yüksek olabileceğinin, satışların azalması ve şirket imajının zarar görmesi ile sonuçlanabileceğinin farkındadırlar. </a:t>
            </a:r>
          </a:p>
          <a:p>
            <a:pPr algn="just">
              <a:lnSpc>
                <a:spcPct val="120000"/>
              </a:lnSpc>
              <a:spcBef>
                <a:spcPts val="1200"/>
              </a:spcBef>
            </a:pPr>
            <a:r>
              <a:rPr lang="tr-TR" dirty="0" smtClean="0">
                <a:solidFill>
                  <a:schemeClr val="bg2"/>
                </a:solidFill>
                <a:latin typeface="Comic Sans MS" pitchFamily="66" charset="0"/>
                <a:cs typeface="Times New Roman" pitchFamily="18" charset="0"/>
              </a:rPr>
              <a:t>Yöneticinin kendi etik ölçütlerini geliştirmesi, uzun bir süre davranışlarını sınamasını gerektirir. Yönetenin etik anlayışı da, örgütsel karar ve eylemleri etkilemektedir. Yönetenin etik anlayışı da, örgütsel karar ve eylemleri etkilemektedir. Etik davranışların benimsenmesi üst yönetimde başlamalı, buradan orta düzey yöneticilere, oradan da alt kademe yöneticiler yardımıyla tüm örgüte yayılmalıdır.</a:t>
            </a:r>
          </a:p>
          <a:p>
            <a:pPr algn="just">
              <a:lnSpc>
                <a:spcPct val="120000"/>
              </a:lnSpc>
              <a:spcBef>
                <a:spcPts val="1200"/>
              </a:spcBef>
            </a:pPr>
            <a:endParaRPr lang="tr-TR" dirty="0">
              <a:solidFill>
                <a:schemeClr val="bg2"/>
              </a:solidFill>
              <a:latin typeface="Comic Sans MS" pitchFamily="66" charset="0"/>
              <a:cs typeface="Times New Roman" pitchFamily="18" charset="0"/>
            </a:endParaRPr>
          </a:p>
        </p:txBody>
      </p:sp>
      <p:sp>
        <p:nvSpPr>
          <p:cNvPr id="4" name="Slayt Numarası Yer Tutucusu 3"/>
          <p:cNvSpPr>
            <a:spLocks noGrp="1"/>
          </p:cNvSpPr>
          <p:nvPr>
            <p:ph type="sldNum" sz="quarter" idx="4294967295"/>
          </p:nvPr>
        </p:nvSpPr>
        <p:spPr>
          <a:xfrm>
            <a:off x="10838688" y="5734050"/>
            <a:ext cx="812800" cy="521208"/>
          </a:xfrm>
          <a:prstGeom prst="rect">
            <a:avLst/>
          </a:prstGeom>
        </p:spPr>
        <p:txBody>
          <a:bodyPr/>
          <a:lstStyle/>
          <a:p>
            <a:fld id="{05883F1D-20A8-487D-954A-CC3D6BB1CCB4}" type="slidenum">
              <a:rPr lang="tr-TR" smtClean="0"/>
              <a:pPr/>
              <a:t>9</a:t>
            </a:fld>
            <a:endParaRPr lang="tr-TR"/>
          </a:p>
        </p:txBody>
      </p:sp>
    </p:spTree>
    <p:extLst>
      <p:ext uri="{BB962C8B-B14F-4D97-AF65-F5344CB8AC3E}">
        <p14:creationId xmlns:p14="http://schemas.microsoft.com/office/powerpoint/2010/main" xmlns="" val="869949700"/>
      </p:ext>
    </p:extLst>
  </p:cSld>
  <p:clrMapOvr>
    <a:masterClrMapping/>
  </p:clrMapOvr>
</p:sld>
</file>

<file path=ppt/theme/theme1.xml><?xml version="1.0" encoding="utf-8"?>
<a:theme xmlns:a="http://schemas.openxmlformats.org/drawingml/2006/main" name="tf22746862 (1)">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D78A686E-C507-4F7D-AEA6-9FFC7523CB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76B320-E975-4049-B758-D52F391461D4}">
  <ds:schemaRefs>
    <ds:schemaRef ds:uri="http://schemas.microsoft.com/sharepoint/v3/contenttype/forms"/>
  </ds:schemaRefs>
</ds:datastoreItem>
</file>

<file path=customXml/itemProps3.xml><?xml version="1.0" encoding="utf-8"?>
<ds:datastoreItem xmlns:ds="http://schemas.openxmlformats.org/officeDocument/2006/customXml" ds:itemID="{17411068-54FB-4183-BE8D-9A5F0DE062B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tf22746862 (1)</Template>
  <TotalTime>0</TotalTime>
  <Words>889</Words>
  <PresentationFormat>Özel</PresentationFormat>
  <Paragraphs>62</Paragraphs>
  <Slides>12</Slides>
  <Notes>2</Notes>
  <HiddenSlides>0</HiddenSlides>
  <MMClips>0</MMClips>
  <ScaleCrop>false</ScaleCrop>
  <HeadingPairs>
    <vt:vector size="4" baseType="variant">
      <vt:variant>
        <vt:lpstr>Tema</vt:lpstr>
      </vt:variant>
      <vt:variant>
        <vt:i4>1</vt:i4>
      </vt:variant>
      <vt:variant>
        <vt:lpstr>Slayt Başlıkları</vt:lpstr>
      </vt:variant>
      <vt:variant>
        <vt:i4>12</vt:i4>
      </vt:variant>
    </vt:vector>
  </HeadingPairs>
  <TitlesOfParts>
    <vt:vector size="13" baseType="lpstr">
      <vt:lpstr>tf22746862 (1)</vt:lpstr>
      <vt:lpstr>MESLEKİ, ÖRGÜTSEL VE YÖNETSEL ETİK</vt:lpstr>
      <vt:lpstr>MESLEKİ, ÖRGÜTSEL VE YÖNETSEL ETİK</vt:lpstr>
      <vt:lpstr>MESLEKİ, ÖRGÜTSEL VE YÖNETSEL ETİK</vt:lpstr>
      <vt:lpstr>MESLEKİ, ÖRGÜTSEL VE YÖNETSEL ETİK</vt:lpstr>
      <vt:lpstr>MESLEKİ, ÖRGÜTSEL VE YÖNETSEL ETİK</vt:lpstr>
      <vt:lpstr>MESLEKİ, ÖRGÜTSEL VE YÖNETSEL ETİK</vt:lpstr>
      <vt:lpstr>MESLEKİ, ÖRGÜTSEL VE YÖNETSEL ETİK</vt:lpstr>
      <vt:lpstr>MESLEKİ, ÖRGÜTSEL VE YÖNETSEL ETİK</vt:lpstr>
      <vt:lpstr>MESLEKİ, ÖRGÜTSEL VE YÖNETSEL ETİK</vt:lpstr>
      <vt:lpstr>MESLEKİ, ÖRGÜTSEL VE YÖNETSEL ETİK</vt:lpstr>
      <vt:lpstr>MESLEKİ, ÖRGÜTSEL VE YÖNETSEL ETİK</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2020-04-29T22:28:29Z</dcterms:created>
  <dcterms:modified xsi:type="dcterms:W3CDTF">2020-04-29T22:50:29Z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