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362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5. HAFTA</a:t>
            </a:r>
            <a:endParaRPr lang="tr-TR" sz="3600" dirty="0"/>
          </a:p>
        </p:txBody>
      </p:sp>
      <p:pic>
        <p:nvPicPr>
          <p:cNvPr id="4" name="3 İçerik Yer Tutucusu" descr="220px-Herodotos_Met_91_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2034381"/>
            <a:ext cx="6715172" cy="4191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5.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r>
              <a:rPr lang="tr-TR" b="1" dirty="0" smtClean="0">
                <a:latin typeface="Century" pitchFamily="18" charset="0"/>
              </a:rPr>
              <a:t>Herodotos, Tarihçiliği ve Eseri Historiai</a:t>
            </a:r>
          </a:p>
          <a:p>
            <a:r>
              <a:rPr lang="tr-TR" dirty="0" smtClean="0">
                <a:latin typeface="Century" pitchFamily="18" charset="0"/>
              </a:rPr>
              <a:t>MÖ ca. 484-425 yılları arasında yaşamış Hellen tarihçisidir.</a:t>
            </a:r>
          </a:p>
          <a:p>
            <a:r>
              <a:rPr lang="tr-TR" dirty="0" smtClean="0">
                <a:latin typeface="Century" pitchFamily="18" charset="0"/>
              </a:rPr>
              <a:t>Anadolu’nun Karia Bölgesi Halicarnassos (Bodrum) kentinde doğmuştur.</a:t>
            </a:r>
          </a:p>
          <a:p>
            <a:r>
              <a:rPr lang="tr-TR" dirty="0" smtClean="0">
                <a:latin typeface="Century" pitchFamily="18" charset="0"/>
              </a:rPr>
              <a:t>Herodotos İonia kültürünün egemen olduğu bir dönemde yaşamıştır.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5.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Soylu bir aileye mensup olan Herodotos’un çocukluk yılları Pers-Hellen Savaşları içinde geçmiştir.</a:t>
            </a:r>
          </a:p>
          <a:p>
            <a:r>
              <a:rPr lang="tr-TR" dirty="0" smtClean="0">
                <a:latin typeface="Century" pitchFamily="18" charset="0"/>
              </a:rPr>
              <a:t>Herodotos </a:t>
            </a:r>
            <a:r>
              <a:rPr lang="tr-TR" dirty="0" err="1" smtClean="0">
                <a:latin typeface="Century" pitchFamily="18" charset="0"/>
              </a:rPr>
              <a:t>Halikarnassos</a:t>
            </a:r>
            <a:r>
              <a:rPr lang="tr-TR" dirty="0" smtClean="0">
                <a:latin typeface="Century" pitchFamily="18" charset="0"/>
              </a:rPr>
              <a:t> Tyranı Lygdamis’e karşı yapılan suikast sonucu sürgüne gönderilince Samos’a sığınmış ve orada İon lehçesini öğrenmiştir.</a:t>
            </a:r>
          </a:p>
          <a:p>
            <a:r>
              <a:rPr lang="tr-TR" dirty="0" smtClean="0">
                <a:latin typeface="Century" pitchFamily="18" charset="0"/>
              </a:rPr>
              <a:t>Çeşitli yolculuklar yapan Herodotos MÖ 454’den sonra tekrar Halikarnassos’a dönmüş, ancak siyasal anlaşmazlıklar olunca tekrar ayrılmıştır.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5.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Herodotos MÖ </a:t>
            </a:r>
            <a:r>
              <a:rPr lang="tr-TR" dirty="0" smtClean="0">
                <a:latin typeface="Century" pitchFamily="18" charset="0"/>
              </a:rPr>
              <a:t>440 yılının ortasında Atina’ya gitmiş ve orada Perikles ile tanışmıştır.</a:t>
            </a:r>
          </a:p>
          <a:p>
            <a:r>
              <a:rPr lang="tr-TR" dirty="0" smtClean="0">
                <a:latin typeface="Century" pitchFamily="18" charset="0"/>
              </a:rPr>
              <a:t>Daha sonra Atina kolonisi </a:t>
            </a:r>
            <a:r>
              <a:rPr lang="tr-TR" dirty="0" err="1" smtClean="0">
                <a:latin typeface="Century" pitchFamily="18" charset="0"/>
              </a:rPr>
              <a:t>Thurioi’a</a:t>
            </a:r>
            <a:r>
              <a:rPr lang="tr-TR" dirty="0" smtClean="0">
                <a:latin typeface="Century" pitchFamily="18" charset="0"/>
              </a:rPr>
              <a:t> (Lat. Thurium) gitmiştir.</a:t>
            </a:r>
          </a:p>
          <a:p>
            <a:r>
              <a:rPr lang="tr-TR" dirty="0" smtClean="0">
                <a:latin typeface="Century" pitchFamily="18" charset="0"/>
              </a:rPr>
              <a:t>Peloponnesos Savaşının başlangıcını gördükten sonra MÖ 425 yılında ölmüştür.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5.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Uzun gezilerden sonra Historiai (</a:t>
            </a:r>
            <a:r>
              <a:rPr lang="el-GR" sz="2400" dirty="0" smtClean="0">
                <a:latin typeface="Century" pitchFamily="18" charset="0"/>
                <a:cs typeface="Times New Roman"/>
              </a:rPr>
              <a:t>ἱ</a:t>
            </a:r>
            <a:r>
              <a:rPr lang="el-GR" sz="2400" dirty="0" smtClean="0">
                <a:latin typeface="Century" pitchFamily="18" charset="0"/>
              </a:rPr>
              <a:t>στορίαι</a:t>
            </a:r>
            <a:r>
              <a:rPr lang="tr-TR" sz="2400" dirty="0" smtClean="0">
                <a:latin typeface="Century" pitchFamily="18" charset="0"/>
              </a:rPr>
              <a:t>) adlı eserini kaleme almıştır.</a:t>
            </a:r>
          </a:p>
          <a:p>
            <a:r>
              <a:rPr lang="tr-TR" sz="2400" dirty="0" smtClean="0">
                <a:latin typeface="Century" pitchFamily="18" charset="0"/>
              </a:rPr>
              <a:t>Bugünkü anlayışa yakın bir tarih eseri ortaya çıkarmıştır.</a:t>
            </a:r>
          </a:p>
          <a:p>
            <a:r>
              <a:rPr lang="tr-TR" sz="2400" dirty="0" smtClean="0">
                <a:latin typeface="Century" pitchFamily="18" charset="0"/>
              </a:rPr>
              <a:t>Dünya düşünce tarihindeki ilk tarih yazarıdır. Antikçağ’dan itibaren “Tarihin Babası” ünvanını almıştır.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5.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Herodotos’un tarih yazmaktaki amacı, çocukluğunda tanık olduğu Pers-Hellen Savaşını gelecek kuşaklara aktarmaktadır.</a:t>
            </a:r>
          </a:p>
          <a:p>
            <a:r>
              <a:rPr lang="tr-TR" dirty="0" smtClean="0">
                <a:latin typeface="Century" pitchFamily="18" charset="0"/>
              </a:rPr>
              <a:t>Historiai adlı yapıtı Lydia Kralı Kroisos’un hüküm sürdüğü yıllardan (MÖ 560-546), MÖ 478’de Sestos adasının zaptına kadar süreyi ele almaktadır.</a:t>
            </a:r>
          </a:p>
          <a:p>
            <a:r>
              <a:rPr lang="tr-TR" dirty="0" smtClean="0">
                <a:latin typeface="Century" pitchFamily="18" charset="0"/>
              </a:rPr>
              <a:t>Siyasal ve askeri tarih olmasının yanı sıra, eser bir kültür tarihidir.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5.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Historiai dokuz kitaptan oluşmaktadır.</a:t>
            </a:r>
          </a:p>
          <a:p>
            <a:r>
              <a:rPr lang="tr-TR" dirty="0" smtClean="0">
                <a:latin typeface="Century" pitchFamily="18" charset="0"/>
              </a:rPr>
              <a:t>Musa’ların adlarıyla isimlendirilmiştir.</a:t>
            </a:r>
          </a:p>
          <a:p>
            <a:r>
              <a:rPr lang="tr-TR" dirty="0" smtClean="0">
                <a:latin typeface="Century" pitchFamily="18" charset="0"/>
              </a:rPr>
              <a:t>Eserin dokuz kitaba ayrılması İskenderiyeli yayıncıların yaptığı bir düzenlemedir.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5.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Historiai adlı eserinde, Herodotos’un üslubu yalın, açık, detaylı, anlatımı çok çekicidir.</a:t>
            </a:r>
          </a:p>
          <a:p>
            <a:r>
              <a:rPr lang="tr-TR" dirty="0" smtClean="0">
                <a:latin typeface="Century" pitchFamily="18" charset="0"/>
              </a:rPr>
              <a:t>Eser, </a:t>
            </a:r>
            <a:r>
              <a:rPr lang="tr-TR" dirty="0" err="1" smtClean="0">
                <a:latin typeface="Century" pitchFamily="18" charset="0"/>
              </a:rPr>
              <a:t>İon</a:t>
            </a:r>
            <a:r>
              <a:rPr lang="tr-TR" dirty="0" smtClean="0">
                <a:latin typeface="Century" pitchFamily="18" charset="0"/>
              </a:rPr>
              <a:t> lehçesiyle yazılmıştır.</a:t>
            </a:r>
          </a:p>
          <a:p>
            <a:r>
              <a:rPr lang="tr-TR" dirty="0" smtClean="0">
                <a:latin typeface="Century" pitchFamily="18" charset="0"/>
              </a:rPr>
              <a:t>Öncülü logographlardan Hekataios’tur.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5.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>
                <a:latin typeface="Century" pitchFamily="18" charset="0"/>
              </a:rPr>
              <a:t>Herodotos, eserinde Hellen olmayan toplumlara ilişkin </a:t>
            </a:r>
            <a:r>
              <a:rPr lang="tr-TR" dirty="0" err="1" smtClean="0">
                <a:latin typeface="Century" pitchFamily="18" charset="0"/>
              </a:rPr>
              <a:t>etnografik</a:t>
            </a:r>
            <a:r>
              <a:rPr lang="tr-TR" dirty="0" smtClean="0">
                <a:latin typeface="Century" pitchFamily="18" charset="0"/>
              </a:rPr>
              <a:t> bilgiler de vermiştir.</a:t>
            </a:r>
          </a:p>
          <a:p>
            <a:r>
              <a:rPr lang="tr-TR" dirty="0" smtClean="0">
                <a:latin typeface="Century" pitchFamily="18" charset="0"/>
              </a:rPr>
              <a:t>Pers Devleti ve Hellenler arasındaki savaşı aynı zamanda özgürlük ve esaret arasındaki mücadele olarak görmüştür.</a:t>
            </a:r>
          </a:p>
          <a:p>
            <a:r>
              <a:rPr lang="tr-TR" dirty="0" smtClean="0">
                <a:latin typeface="Century" pitchFamily="18" charset="0"/>
              </a:rPr>
              <a:t>Herodotos tarihi bilimsel bir araştırma konusu olarak ele almıştır.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980</TotalTime>
  <Words>379</Words>
  <Application>Microsoft Office PowerPoint</Application>
  <PresentationFormat>Ekran Gösterisi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Akış</vt:lpstr>
      <vt:lpstr>TAR 345 GREK TARİH YAZARLARI VE ESERLERİ 5. HAFTA</vt:lpstr>
      <vt:lpstr>TAR 345 GREK TARİH YAZARLARI VE ESERLERİ 5. HAFTA</vt:lpstr>
      <vt:lpstr>TAR 345 GREK TARİH YAZARLARI VE ESERLERİ 5. HAFTA</vt:lpstr>
      <vt:lpstr>TAR 345 GREK TARİH YAZARLARI VE ESERLERİ 5. HAFTA</vt:lpstr>
      <vt:lpstr>TAR 345 GREK TARİH YAZARLARI VE ESERLERİ 5. HAFTA</vt:lpstr>
      <vt:lpstr>TAR 345 GREK TARİH YAZARLARI VE ESERLERİ 5. HAFTA</vt:lpstr>
      <vt:lpstr>TAR 345 GREK TARİH YAZARLARI VE ESERLERİ 5. HAFTA</vt:lpstr>
      <vt:lpstr>TAR 345 GREK TARİH YAZARLARI VE ESERLERİ 5. HAFTA</vt:lpstr>
      <vt:lpstr>TAR 345 GREK TARİH YAZARLARI VE ESERLERİ 5. HAFTA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 345 GREK TARİH YAZARLARI VE ESERLERİ 1. HAFTA</dc:title>
  <dc:creator>pc</dc:creator>
  <cp:lastModifiedBy>Hülya-Hoca</cp:lastModifiedBy>
  <cp:revision>171</cp:revision>
  <dcterms:created xsi:type="dcterms:W3CDTF">2019-05-24T22:31:32Z</dcterms:created>
  <dcterms:modified xsi:type="dcterms:W3CDTF">2019-05-31T12:09:36Z</dcterms:modified>
</cp:coreProperties>
</file>