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DB75F-DD8B-48E7-9777-F1291AEB871B}" type="datetimeFigureOut">
              <a:rPr lang="en-GB" smtClean="0"/>
              <a:t>19/11/2019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81399-DAEB-4112-B344-BEDE04C734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1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F4AF9-BFE6-45DD-9810-B82B15436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9157C5-FFD1-49BB-94EB-8348DF1E7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DCF27-521C-42B1-B733-89A78D858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1AF2-A35F-43FA-848A-82202A77D09A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A059C-67F8-4993-B3D3-1F26C96C3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1100F-E43F-441D-8DA3-BAB6EEAE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61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4F4E-1526-41AD-AD5A-0ADBFE2DF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C9A05-C564-40B1-B336-F4301342B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1877-4175-4F23-BA45-E3654C305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7C1BD-98A7-4A9E-9CE1-423227F54975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6489E-C58E-449B-A7D3-05F7C555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B6207-F6BD-4793-A844-8F144A56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79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043736-14F3-4510-A150-222DF1820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9E785-773B-46F9-BA6B-F6C53598D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16A87-F651-4426-B088-859BD6FE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F8DC-89DF-41E1-ABAE-B2F8C92ED14E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10347-686E-4AD8-B185-24CB1CD77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36B1A-DAB1-4421-861D-721FD8275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23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2F999-6B21-45C8-AB30-412425482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FCCD6-2F96-4281-A95F-4DA7DF182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ADB6D-A41F-497D-8151-5FFD59DD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7A6AA-8736-4878-B5A9-0F3EC04EB851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BC690-F64D-4802-BAF9-6F7043D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62246-9D72-4579-BB1A-D55C6FED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4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924A-E8FA-4C1C-BF98-265F53E12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656A1-7000-46F2-B2AE-76361425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8886-12EC-4727-B448-F2B3C2CB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444D-CCB9-4F53-B047-2BCF4A973566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B990A-083C-4B64-9942-E2AD2D4F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59BAE-7E9E-491D-8F2E-8C238559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11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7543D-F599-4162-AC7C-111F55E04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14010-AA91-4599-A91A-2EC167277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F26970-9246-407E-918D-8F2D4228F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C3ADE-8DF7-41C3-ABE5-A7EECE6A8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5BF64-F165-46C0-B064-E50B99214D86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0CDA0-FCDA-44BE-94D2-FBF0F700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671B8-7964-4BC1-B04F-77A67B5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76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B4B09-E457-404E-A594-53BFEFFA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6BAB2-BBE9-4E89-A6B2-FC839C82A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C5562-DE7C-4C07-8AD7-6B2927777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DAF89-817B-42BD-9BFB-8B7EBB3FB7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F88766-5D8C-430D-926F-3CFE27ABE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571B7-C521-4882-BA58-CD42722C9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99D8B-07EE-4C03-AA25-322CC7410037}" type="datetime1">
              <a:rPr lang="en-GB" smtClean="0"/>
              <a:t>19/11/2019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A4A0CB-6135-473B-B8F5-24A17F7B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F0CB0-99F5-4721-8FD2-B84C9B48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48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A0DC0-1E3F-4B9A-88E0-24C131E6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6CC1A-59AD-4B85-BECB-6E779310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8F266-68A0-4DE1-886B-23D4CE1EB9FD}" type="datetime1">
              <a:rPr lang="en-GB" smtClean="0"/>
              <a:t>19/11/2019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DC0AE-A19F-4796-924C-37BBBB69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F486A-CF96-4C5F-98C9-F20DF5AD9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9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B3B4DE-021F-44D9-958D-FC6667799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3E35-6ED9-4897-9F43-8050F2EA7831}" type="datetime1">
              <a:rPr lang="en-GB" smtClean="0"/>
              <a:t>19/11/2019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EC622-F390-4874-BA2F-0FA9A9BD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9F9B7-E36A-4FB0-B242-4A5CA523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51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6AC80-7D0D-4683-AA7B-9F67C074F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4D5D5-9C2C-48E4-9F6E-A07BE7FD7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60FF6-02D7-48A0-8B9F-B5CB7CD85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24118-C9FA-4413-90D6-DEE8F47E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7530C-E714-4C55-B5BD-92FEB3EC0C2E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F09A-61EC-4EEE-9FAA-98A343B6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A6F1B-0FDC-4EE4-B5B5-A3967A064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72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0DFC0-B163-48F3-8E85-2E804733B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875D0-6C5F-41E4-9A05-7D0CB3A3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777AA3-E069-40EC-A7FE-95C78463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5E6FC-EAD3-4892-965C-3B1AC060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7139B-8120-430D-859C-FA9B3F7AC456}" type="datetime1">
              <a:rPr lang="en-GB" smtClean="0"/>
              <a:t>19/11/2019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AD1B-0344-4A50-AD07-DA0D5209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CD927-8F03-4688-B06D-8C850ABB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15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E4F61-C634-493E-AC15-5827AE214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0D4846-630D-466E-AB45-88EB0875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A1204-C4A9-4063-B786-C37CADE1E2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690E-5FAC-400E-90D6-E0F57D40C45C}" type="datetime1">
              <a:rPr lang="en-GB" smtClean="0"/>
              <a:t>19/11/2019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21E2D-B991-4940-9005-C9AB67D86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Reference Book: "Pattern Classification", Richard O. Duda, Peter E. Hart, David G. Stork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795F5-E9C7-42DB-927C-5C2C05BD8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EBEE4-14A1-4388-BB81-9716DD7653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86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92BDA-EC4A-4F83-A502-BB4055A5F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Unsupervised Learning &amp; Clustering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FFBCB-FF18-44C3-B5EF-6DDCDACF5B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Dr. Hacer Yalım Keleş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66242-1D21-47DA-94B5-A621A802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</p:spTree>
    <p:extLst>
      <p:ext uri="{BB962C8B-B14F-4D97-AF65-F5344CB8AC3E}">
        <p14:creationId xmlns:p14="http://schemas.microsoft.com/office/powerpoint/2010/main" val="1102907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58428F-FB79-441C-8404-A27DF46C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D69FB1-90A5-4BCF-8DFF-BAB002619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462" y="1004887"/>
            <a:ext cx="783907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8FAF5D7-5797-41D3-8B83-B266E3485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B79C51-9D4F-4C9F-B16D-92BA90AF6F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837" y="1157287"/>
            <a:ext cx="7934325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86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2DA033A-44F4-4CB1-A405-00AA3D3EC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8048" y="0"/>
            <a:ext cx="701485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B79CCC-CD2A-4BD3-BBEC-0B232FC2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10500" y="4022725"/>
            <a:ext cx="4114800" cy="365125"/>
          </a:xfrm>
        </p:spPr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</p:spTree>
    <p:extLst>
      <p:ext uri="{BB962C8B-B14F-4D97-AF65-F5344CB8AC3E}">
        <p14:creationId xmlns:p14="http://schemas.microsoft.com/office/powerpoint/2010/main" val="34395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B341949-72C6-448C-83AA-BF739563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1AE2A4-4711-4520-9A99-3BD4D952DB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2" y="585787"/>
            <a:ext cx="7800975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7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0A04960-9C6F-4572-9EC4-CC8495B6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F7F747-97D5-454D-91A6-1400DF7BC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637" y="947737"/>
            <a:ext cx="8086725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68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ABB86F4-AE3A-4BF4-92B1-E1DC78C76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DB7250-BD32-4B95-BD95-034176FE3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662" y="261937"/>
            <a:ext cx="768667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82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F0B0A78-0833-4EC5-B2C5-3721DF9D6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F4BB6E-07EC-4A29-9564-E4C12BED8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162" y="995362"/>
            <a:ext cx="806767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06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8A0409C-8BB5-493F-8313-58541295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548905-B1DD-46AB-8BEA-878C35039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937" y="642937"/>
            <a:ext cx="7858125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60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6C2A97A-FDCC-42A6-9537-17F55DC7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7E9E15-A7B2-4F86-B5A6-AEE9FBC37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287" y="1338262"/>
            <a:ext cx="835342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210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891611-7534-4BF5-B912-07506047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Reference Book: "Pattern Classification", Richard O. Duda, Peter E. Hart, David G. Stork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045F42-5F9E-4831-8FC0-E814DFEB6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62" y="1176337"/>
            <a:ext cx="7762875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1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240</Words>
  <Application>Microsoft Office PowerPoint</Application>
  <PresentationFormat>Widescreen</PresentationFormat>
  <Paragraphs>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Unsupervised Learning &amp; Clustering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Hacer Yalim Keles</dc:creator>
  <cp:lastModifiedBy>Hacer Yalim Keles</cp:lastModifiedBy>
  <cp:revision>7</cp:revision>
  <dcterms:created xsi:type="dcterms:W3CDTF">2019-11-19T11:32:29Z</dcterms:created>
  <dcterms:modified xsi:type="dcterms:W3CDTF">2019-11-19T12:16:30Z</dcterms:modified>
</cp:coreProperties>
</file>