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D5D04-9305-4EB6-B89E-90E953CA25AD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2F4C0-65C1-4573-885E-95149362390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MAKRO İKTİSAT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6. HAFTA </a:t>
            </a:r>
          </a:p>
          <a:p>
            <a:r>
              <a:rPr lang="tr-TR" dirty="0" smtClean="0"/>
              <a:t>MAL PARA PİYASALARINDA EŞ-ANLI DENGE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IS-LM modelinde ekonominin dengesi mal piyasasını temsil eden IS doğrusu ile para piyasasını temsil eden LM doğrusunun kesişme noktasında oluşur.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 LM DENGESİ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46100" y="0"/>
            <a:ext cx="805021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noktada piyasada denge faiz haddi ve denge gelir düzeyi belirlenir</a:t>
            </a:r>
            <a:r>
              <a:rPr lang="tr-TR" dirty="0" smtClean="0"/>
              <a:t>.</a:t>
            </a:r>
          </a:p>
          <a:p>
            <a:r>
              <a:rPr lang="tr-TR" dirty="0"/>
              <a:t> E noktasında aynı zamanda mal piyasasında, yatırımlar tasarruflara eşitken para piyasasında para arzı para talebine ve tahvil arzı da tahvil talebine eşittir.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IS-LM eğrisinin sağında yer alan A gibi bir nokta için para ve mal piyasası dengede değildir. bu noktada para talebi para arzından büyükken aynı zamanda tahvil arz fazlası vardır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Ayrıca mal piyasasında tasarruflar yatırımlardan büyükken ekonomide mal arz fazlası vardır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Para ve mal piyasasının tekrar dengeye gelebilmesi için ekonomide faiz oranı yükselirken gelir düzeyi azalmalıdır.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MALİYE POLİTİKASI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GENİŞLETİCİ MALİYE POLİTİKASI IS EĞRİSİNİ SAĞA KAYDIRIR.</a:t>
            </a:r>
          </a:p>
          <a:p>
            <a:r>
              <a:rPr lang="tr-TR" dirty="0" smtClean="0"/>
              <a:t>Gelir artar, gelir artışına bağlı olarak para talebi artar.</a:t>
            </a:r>
          </a:p>
          <a:p>
            <a:r>
              <a:rPr lang="tr-TR" dirty="0" smtClean="0"/>
              <a:t>Para talebindeki artışı karşılamak için karar birimleri tahvil satar.</a:t>
            </a:r>
          </a:p>
          <a:p>
            <a:r>
              <a:rPr lang="tr-TR" dirty="0" smtClean="0"/>
              <a:t>Tahvil arzı artar, fiyatı düşer, faiz yükselir.</a:t>
            </a:r>
          </a:p>
          <a:p>
            <a:r>
              <a:rPr lang="tr-TR" dirty="0" smtClean="0"/>
              <a:t>Ekonomi tekrar dengeye gelir. Faiz yükselmiş olur, gelir artmış olur.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ıs kayması.GIF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404813"/>
            <a:ext cx="9144000" cy="604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politikası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Para arzında meydana gelen artışlar LM eğrisini sağa kaydırır.</a:t>
            </a:r>
          </a:p>
          <a:p>
            <a:r>
              <a:rPr lang="tr-TR" dirty="0" smtClean="0"/>
              <a:t>Faizler düşer, yatırım artar, gelir artar</a:t>
            </a:r>
          </a:p>
          <a:p>
            <a:r>
              <a:rPr lang="tr-TR" dirty="0" smtClean="0"/>
              <a:t>Gelir artınca para talebi artar, faiz kısmen yükselir, ekonomi dengeye gelir.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192</Words>
  <Application>Microsoft Office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MAKRO İKTİSAT</vt:lpstr>
      <vt:lpstr>Slide 2</vt:lpstr>
      <vt:lpstr>Slide 3</vt:lpstr>
      <vt:lpstr>Slide 4</vt:lpstr>
      <vt:lpstr>Slide 5</vt:lpstr>
      <vt:lpstr>MALİYE POLİTİKASI</vt:lpstr>
      <vt:lpstr>Slide 7</vt:lpstr>
      <vt:lpstr>Para politikası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MAKRO İKTİSAT</dc:title>
  <dc:creator>Tuğba&amp;Cihan</dc:creator>
  <cp:lastModifiedBy>Tuğba&amp;Cihan</cp:lastModifiedBy>
  <cp:revision>1</cp:revision>
  <dcterms:created xsi:type="dcterms:W3CDTF">2020-05-08T14:51:04Z</dcterms:created>
  <dcterms:modified xsi:type="dcterms:W3CDTF">2020-05-08T15:02:49Z</dcterms:modified>
</cp:coreProperties>
</file>