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13.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Kalidasa'nın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Eserleri: 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Malavikaagnimitra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saldırı sırasında korkudan bayıldım, kendime geldiğimde ise </a:t>
            </a:r>
            <a:r>
              <a:rPr lang="tr-TR" dirty="0" err="1"/>
              <a:t>Malavika’yı</a:t>
            </a:r>
            <a:r>
              <a:rPr lang="tr-TR" dirty="0"/>
              <a:t> yanımda yoktu. Acı içinde ne yapacağımı bilmez bir halde sizin ülkenize geldim ve sarayınızda </a:t>
            </a:r>
            <a:r>
              <a:rPr lang="tr-TR" dirty="0" err="1"/>
              <a:t>Malavika’yı</a:t>
            </a:r>
            <a:r>
              <a:rPr lang="tr-TR" dirty="0"/>
              <a:t> gördüm.” der.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 Kraliçe “Neden onun kimliğini açıklamadınız?” diye sorunca </a:t>
            </a:r>
            <a:r>
              <a:rPr lang="tr-TR" dirty="0" err="1"/>
              <a:t>Parivracika</a:t>
            </a:r>
            <a:r>
              <a:rPr lang="tr-TR" dirty="0"/>
              <a:t> Prensesin babası hayattayken bir kâhinin </a:t>
            </a:r>
            <a:r>
              <a:rPr lang="tr-TR" dirty="0" err="1"/>
              <a:t>Malavika’nın</a:t>
            </a:r>
            <a:r>
              <a:rPr lang="tr-TR" dirty="0"/>
              <a:t> değerli bir eşle birlikten önce bir yıl boyunca köle olarak yaşayacağını söylediğini ve bu kehanetin sona ermesine kadar beklemek zorunda olduğunu söyler. </a:t>
            </a:r>
          </a:p>
        </p:txBody>
      </p:sp>
    </p:spTree>
    <p:extLst>
      <p:ext uri="{BB962C8B-B14F-4D97-AF65-F5344CB8AC3E}">
        <p14:creationId xmlns:p14="http://schemas.microsoft.com/office/powerpoint/2010/main" val="1077993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Malavika’nın</a:t>
            </a:r>
            <a:r>
              <a:rPr lang="tr-TR" dirty="0"/>
              <a:t> gerçek kimliği ortaya çıkınca Kraliçe kendi elleriyle </a:t>
            </a:r>
            <a:r>
              <a:rPr lang="tr-TR" dirty="0" err="1"/>
              <a:t>Malavika’ya</a:t>
            </a:r>
            <a:r>
              <a:rPr lang="tr-TR" dirty="0"/>
              <a:t> duvak takar. Bu olayların yanı sıra komutan </a:t>
            </a:r>
            <a:r>
              <a:rPr lang="tr-TR" dirty="0" err="1"/>
              <a:t>Puşpamitra’dan</a:t>
            </a:r>
            <a:r>
              <a:rPr lang="tr-TR" dirty="0"/>
              <a:t> bir mektup gelmiştir. Mektubunda </a:t>
            </a:r>
            <a:r>
              <a:rPr lang="tr-TR" dirty="0" err="1"/>
              <a:t>Puşpamitra</a:t>
            </a:r>
            <a:r>
              <a:rPr lang="tr-TR" dirty="0"/>
              <a:t> kurban atını koruyan Prens </a:t>
            </a:r>
            <a:r>
              <a:rPr lang="tr-TR" dirty="0" err="1"/>
              <a:t>Vasumitra’nın</a:t>
            </a:r>
            <a:r>
              <a:rPr lang="tr-TR" dirty="0"/>
              <a:t> başarılarını yazmaktadır. Bu habere kral ve kraliçe çok mutlu olur ve dram sona erer. (Can, 2013: VII-XII)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IV. perdede </a:t>
            </a:r>
            <a:r>
              <a:rPr lang="tr-TR" dirty="0" err="1"/>
              <a:t>Malavika’nın</a:t>
            </a:r>
            <a:r>
              <a:rPr lang="tr-TR" dirty="0"/>
              <a:t> durumundan endişe duyan kral, </a:t>
            </a:r>
            <a:r>
              <a:rPr lang="tr-TR" dirty="0" err="1"/>
              <a:t>Vidushka’yı</a:t>
            </a:r>
            <a:r>
              <a:rPr lang="tr-TR" dirty="0"/>
              <a:t> olup biteni öğrenmesi için görevlendirir. </a:t>
            </a:r>
            <a:r>
              <a:rPr lang="tr-TR" dirty="0" err="1"/>
              <a:t>Vidushaka</a:t>
            </a:r>
            <a:r>
              <a:rPr lang="tr-TR" dirty="0"/>
              <a:t> görevini tamamlayarak kralın yanına gelir. Öğrendiği şeyler çok can sıkıcıdır. </a:t>
            </a:r>
            <a:r>
              <a:rPr lang="tr-TR" dirty="0" err="1"/>
              <a:t>İravati</a:t>
            </a:r>
            <a:r>
              <a:rPr lang="tr-TR" dirty="0"/>
              <a:t> kralın </a:t>
            </a:r>
            <a:r>
              <a:rPr lang="tr-TR" dirty="0" err="1"/>
              <a:t>Malavika’ya</a:t>
            </a:r>
            <a:r>
              <a:rPr lang="tr-TR" dirty="0"/>
              <a:t> olan aşkını ana kraliçe </a:t>
            </a:r>
            <a:r>
              <a:rPr lang="tr-TR" dirty="0" err="1"/>
              <a:t>Dharini’ye</a:t>
            </a:r>
            <a:r>
              <a:rPr lang="tr-TR" dirty="0"/>
              <a:t> anlatmış, o da </a:t>
            </a:r>
            <a:r>
              <a:rPr lang="tr-TR" dirty="0" err="1"/>
              <a:t>Malavika</a:t>
            </a:r>
            <a:r>
              <a:rPr lang="tr-TR" dirty="0"/>
              <a:t> ve suç ortağı olarak gördüğü </a:t>
            </a:r>
            <a:r>
              <a:rPr lang="tr-TR" dirty="0" err="1"/>
              <a:t>Bakulavalika’yı</a:t>
            </a:r>
            <a:r>
              <a:rPr lang="tr-TR" dirty="0"/>
              <a:t> zindana attırmış ve zindan bekçisine onun yılan başlı mühürlü yüzüğü olmadan mahkûmları serbest bırakmamasını emretmiştir.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</a:t>
            </a:r>
            <a:r>
              <a:rPr lang="tr-TR" dirty="0" err="1"/>
              <a:t>Malavika’nın</a:t>
            </a:r>
            <a:r>
              <a:rPr lang="tr-TR" dirty="0"/>
              <a:t> başına gelenleri duyunca çok üzülür. Ancak </a:t>
            </a:r>
            <a:r>
              <a:rPr lang="tr-TR" dirty="0" err="1"/>
              <a:t>Vidushaka</a:t>
            </a:r>
            <a:r>
              <a:rPr lang="tr-TR" dirty="0"/>
              <a:t> krala bir planı olduğunu söyler. Plana göre kral kraliçe </a:t>
            </a:r>
            <a:r>
              <a:rPr lang="tr-TR" dirty="0" err="1"/>
              <a:t>Dharini’yi</a:t>
            </a:r>
            <a:r>
              <a:rPr lang="tr-TR" dirty="0"/>
              <a:t> ziyarete gider. Bir müddet sonra </a:t>
            </a:r>
            <a:r>
              <a:rPr lang="tr-TR" dirty="0" err="1"/>
              <a:t>Vidushaka</a:t>
            </a:r>
            <a:r>
              <a:rPr lang="tr-TR" dirty="0"/>
              <a:t> acı içinde bağırarak, kraliçeyi ziyarete gelirken hediye olarak çiçek toplamak istediğini ve bir yılan tarafından ısırıldığını söyler.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Vidushaka’nın</a:t>
            </a:r>
            <a:r>
              <a:rPr lang="tr-TR" dirty="0"/>
              <a:t> doktora götürülmesini emreder. Plandan haberdar olan kapı hizmetçisi bir süre sonra geri gelir ve doktorun hastayı iyileştirebilmesi için </a:t>
            </a:r>
            <a:r>
              <a:rPr lang="tr-TR" dirty="0" err="1"/>
              <a:t>yılanbaşlı</a:t>
            </a:r>
            <a:r>
              <a:rPr lang="tr-TR" dirty="0"/>
              <a:t> bir eşyaya ihtiyacı olduğunu söyler. Kraliçe hiç düşünmeden yüzüğü çıkarıp verir, hizmetçi yüzüğü alıp dışarı çıkar.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mühürlü yüzük sayesinde </a:t>
            </a:r>
            <a:r>
              <a:rPr lang="tr-TR" dirty="0" err="1"/>
              <a:t>Malavika</a:t>
            </a:r>
            <a:r>
              <a:rPr lang="tr-TR" dirty="0"/>
              <a:t> ve </a:t>
            </a:r>
            <a:r>
              <a:rPr lang="tr-TR" dirty="0" err="1"/>
              <a:t>Bakulavalika</a:t>
            </a:r>
            <a:r>
              <a:rPr lang="tr-TR" dirty="0"/>
              <a:t> zindandan kurtulur ve iki aşık kavuşur. Ancak kurnaz </a:t>
            </a:r>
            <a:r>
              <a:rPr lang="tr-TR" dirty="0" err="1"/>
              <a:t>Vidushaka</a:t>
            </a:r>
            <a:r>
              <a:rPr lang="tr-TR" dirty="0"/>
              <a:t> başarısının rehavetine kapılarak bir hata yapar. İki aşığı bir araya getiren </a:t>
            </a:r>
            <a:r>
              <a:rPr lang="tr-TR" dirty="0" err="1"/>
              <a:t>Vidushaka</a:t>
            </a:r>
            <a:r>
              <a:rPr lang="tr-TR" dirty="0"/>
              <a:t>, </a:t>
            </a:r>
            <a:r>
              <a:rPr lang="tr-TR" dirty="0" err="1"/>
              <a:t>Bakulavalika</a:t>
            </a:r>
            <a:r>
              <a:rPr lang="tr-TR" dirty="0"/>
              <a:t> ile buluşmak için onu beklerken uyuya kalır ve rüyasında sayıklayarak olup biteni anlatır.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Onun sayıklamalarını duyan </a:t>
            </a:r>
            <a:r>
              <a:rPr lang="tr-TR" dirty="0" err="1"/>
              <a:t>İravati</a:t>
            </a:r>
            <a:r>
              <a:rPr lang="tr-TR" dirty="0"/>
              <a:t> çok öfkelenir. Bu perde bir maymun tarafından korkutulan ve korku içinde Kraliçe </a:t>
            </a:r>
            <a:r>
              <a:rPr lang="tr-TR" dirty="0" err="1"/>
              <a:t>Dharini’nin</a:t>
            </a:r>
            <a:r>
              <a:rPr lang="tr-TR" dirty="0"/>
              <a:t> yanına giden Prenses </a:t>
            </a:r>
            <a:r>
              <a:rPr lang="tr-TR" dirty="0" err="1"/>
              <a:t>Vasulakşmi’yi</a:t>
            </a:r>
            <a:r>
              <a:rPr lang="tr-TR" dirty="0"/>
              <a:t> yatıştırmak için yanına gitmeleriyle son bulur. Perdenin sonunda </a:t>
            </a:r>
            <a:r>
              <a:rPr lang="tr-TR" dirty="0" err="1"/>
              <a:t>Kalidasa</a:t>
            </a:r>
            <a:r>
              <a:rPr lang="tr-TR" dirty="0"/>
              <a:t>, </a:t>
            </a:r>
            <a:r>
              <a:rPr lang="tr-TR" dirty="0" err="1"/>
              <a:t>Agnimitra’yı</a:t>
            </a:r>
            <a:r>
              <a:rPr lang="tr-TR" dirty="0"/>
              <a:t> </a:t>
            </a:r>
            <a:r>
              <a:rPr lang="tr-TR" dirty="0" err="1"/>
              <a:t>İravati’nin</a:t>
            </a:r>
            <a:r>
              <a:rPr lang="tr-TR" dirty="0"/>
              <a:t> öfkesinden kurtarmak ve yalancı bir duruma düşürmemek için olayın akışını bir anda değiştirmiş ve prensesin korku hissini ön plana çıkarmıştır.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Dramın V. ve son bölümünde düğüm çözülür. Kraliçe </a:t>
            </a:r>
            <a:r>
              <a:rPr lang="tr-TR" dirty="0" err="1"/>
              <a:t>Dharini</a:t>
            </a:r>
            <a:r>
              <a:rPr lang="tr-TR" dirty="0"/>
              <a:t>, kralın </a:t>
            </a:r>
            <a:r>
              <a:rPr lang="tr-TR" dirty="0" err="1"/>
              <a:t>Malavika’ya</a:t>
            </a:r>
            <a:r>
              <a:rPr lang="tr-TR" dirty="0"/>
              <a:t> olan aşkını görünce </a:t>
            </a:r>
            <a:r>
              <a:rPr lang="tr-TR" dirty="0" err="1"/>
              <a:t>Malavika’nın</a:t>
            </a:r>
            <a:r>
              <a:rPr lang="tr-TR" dirty="0"/>
              <a:t> hazırlanmasını emreder. </a:t>
            </a:r>
            <a:r>
              <a:rPr lang="tr-TR" dirty="0" err="1"/>
              <a:t>Malavika</a:t>
            </a:r>
            <a:r>
              <a:rPr lang="tr-TR" dirty="0"/>
              <a:t> neden düğün elbisesi giydiğini bilmediğinden, endişe içinde titremektedir. Kraliçe </a:t>
            </a:r>
            <a:r>
              <a:rPr lang="tr-TR" dirty="0" err="1"/>
              <a:t>Dharini</a:t>
            </a:r>
            <a:r>
              <a:rPr lang="tr-TR" dirty="0"/>
              <a:t> ise krala </a:t>
            </a:r>
            <a:r>
              <a:rPr lang="tr-TR" dirty="0" err="1"/>
              <a:t>Aşoka</a:t>
            </a:r>
            <a:r>
              <a:rPr lang="tr-TR" dirty="0"/>
              <a:t> ağacının randevu yeri olarak haremdeki kızlar tarafından onun için hazırlandığını söyler. Kral, </a:t>
            </a:r>
            <a:r>
              <a:rPr lang="tr-TR" dirty="0" err="1"/>
              <a:t>Dharini’nin</a:t>
            </a:r>
            <a:r>
              <a:rPr lang="tr-TR" dirty="0"/>
              <a:t> bu sözlerinden dolayı utanır.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sırada teşrifatçı gelerek </a:t>
            </a:r>
            <a:r>
              <a:rPr lang="tr-TR" dirty="0" err="1"/>
              <a:t>Vidarbha</a:t>
            </a:r>
            <a:r>
              <a:rPr lang="tr-TR" dirty="0"/>
              <a:t> ülkesinden gelen iki kızın kabul edilmek için beklediklerini söyler. İki kız kral ve kraliçenin huzuruna çıkarlar. Kızlar müzik konusunda yetenekli olduklarını söyleyince, kraliçe, </a:t>
            </a:r>
            <a:r>
              <a:rPr lang="tr-TR" dirty="0" err="1"/>
              <a:t>Malavika’ya</a:t>
            </a:r>
            <a:r>
              <a:rPr lang="tr-TR" dirty="0"/>
              <a:t> ona eşlik etmesi için kızlardan birini seçmesini söyler.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Malavika’nın</a:t>
            </a:r>
            <a:r>
              <a:rPr lang="tr-TR" dirty="0"/>
              <a:t> adını duyan kızlar </a:t>
            </a:r>
            <a:r>
              <a:rPr lang="tr-TR" dirty="0" err="1"/>
              <a:t>Malavika’nın</a:t>
            </a:r>
            <a:r>
              <a:rPr lang="tr-TR" dirty="0"/>
              <a:t> karşısında saygı ile eğilerek “Çok yaşayın prensesimiz” derler. Orada bulunan herkes şaşkınlık içindedir. Kral </a:t>
            </a:r>
            <a:r>
              <a:rPr lang="tr-TR" dirty="0" err="1"/>
              <a:t>Agnimitra</a:t>
            </a:r>
            <a:r>
              <a:rPr lang="tr-TR" dirty="0"/>
              <a:t> bunun ne anlama geldiğini sorar. Bunun üzerine kraliçenin başyardımcısı </a:t>
            </a:r>
            <a:r>
              <a:rPr lang="tr-TR" dirty="0" err="1"/>
              <a:t>Parivracika</a:t>
            </a:r>
            <a:r>
              <a:rPr lang="tr-TR" dirty="0"/>
              <a:t>, “Saygıdeğer efendim. </a:t>
            </a:r>
            <a:r>
              <a:rPr lang="tr-TR" dirty="0" err="1"/>
              <a:t>Malavika</a:t>
            </a:r>
            <a:r>
              <a:rPr lang="tr-TR" dirty="0"/>
              <a:t>, kral </a:t>
            </a:r>
            <a:r>
              <a:rPr lang="tr-TR" dirty="0" err="1"/>
              <a:t>Madhavasena’nın</a:t>
            </a:r>
            <a:r>
              <a:rPr lang="tr-TR" dirty="0"/>
              <a:t> kız kardeşidir. Sizinle evlilik antlaşması yapmak üzere </a:t>
            </a:r>
            <a:r>
              <a:rPr lang="tr-TR" dirty="0" err="1"/>
              <a:t>Malavika</a:t>
            </a:r>
            <a:r>
              <a:rPr lang="tr-TR" dirty="0"/>
              <a:t> ve ben bir heyetle ülkenize doğru yola çıkmıştık. Ancak yolda haydutların saldırısına uğradık.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1348</TotalTime>
  <Words>646</Words>
  <Application>Microsoft Office PowerPoint</Application>
  <PresentationFormat>Ekran Gösterisi (4:3)</PresentationFormat>
  <Paragraphs>30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13. HAFTA  Kalidasa'nın Eserleri:  Malavikaagnimitra III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2020-03-04T14:03:37Z</dcterms:modified>
</cp:coreProperties>
</file>