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 rtl="0">
      <a:defRPr lang="tr-T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99BC767-97A4-4B8F-953F-85D08B93EB82}" type="datetime1">
              <a:rPr lang="tr-TR" smtClean="0"/>
              <a:pPr rtl="0"/>
              <a:t>30.04.2020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2C8D43-8168-48C8-91A7-63EACBACA74B}" type="slidenum">
              <a:rPr lang="tr-TR" smtClean="0"/>
              <a:pPr rtl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310998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813F62-78E2-4F86-ACD8-97CF8A0560DC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603C52C-5E29-41AF-BAA3-8217E886DA0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xmlns="" val="19619617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rtlCol="0" anchor="b">
            <a:normAutofit/>
          </a:bodyPr>
          <a:lstStyle>
            <a:lvl1pPr algn="l">
              <a:defRPr sz="60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 rtlCol="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 rtlCol="0"/>
          <a:lstStyle/>
          <a:p>
            <a:pPr rtl="0"/>
            <a:fld id="{3D5D0258-7678-4644-993F-318274585529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sı İçeren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DBDA0B-7E70-4912-B23B-021EE945CDA5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rtlCol="0" anchor="ctr"/>
          <a:lstStyle>
            <a:lvl1pPr algn="l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254F5490-81C7-4C79-B39A-75F48559A1D9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sim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rtlCol="0" anchor="ctr"/>
          <a:lstStyle>
            <a:lvl1pPr algn="l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24D52D54-A082-4A2D-A283-ACDB253086F8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  <p:sp>
        <p:nvSpPr>
          <p:cNvPr id="9" name="Metin Kutusu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tr-T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8D17A968-FB0F-4B1B-8FF2-62D50BAA8B07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9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0" name="Metin Yer Tutucusu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1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3E177-9628-4B0B-A4C6-EADC8DE54CD7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9" name="Metin Yer Tutucusu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0" name="Resim Yer Tutucusu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1" name="Metin Yer Tutucusu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2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3" name="Resim Yer Tutucusu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4" name="Metin Yer Tutucusu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5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6" name="Resim Yer Tutucusu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7" name="Metin Yer Tutucusu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2F4192-E90B-44BD-8831-556B8116705C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E1DF34-7AA6-4964-B604-B5F40E41E223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14D65D7D-6FAC-449B-846B-F53F5FF32682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592114-7AC5-4BBC-9AA7-91E55D33F7BC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rtlCol="0" anchor="b">
            <a:normAutofit/>
          </a:bodyPr>
          <a:lstStyle>
            <a:lvl1pPr algn="r">
              <a:defRPr sz="40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 rtlCol="0"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506E1487-B3A2-46E3-9224-0A0D926C9A86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2F425B-1118-4FFE-AE5A-F62FA0C396AE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3DA138-BA65-4CA4-BA7F-D6578F2CD35E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2BBB15-1122-4B02-8B9F-D0B1DC50BE9B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0F59EE-CAAA-438A-9B81-3C6BF7EA4A96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rtlCol="0" anchor="ctr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2BBAE6-F9A5-4877-BEDE-E1A0D6F5F16B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59AA36-5F64-4D33-9043-BFB78EEAE957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7B93679-CA8A-48AE-A83C-CD1C9C71CF02}" type="datetime1">
              <a:rPr lang="tr-TR" noProof="0" smtClean="0"/>
              <a:pPr rtl="0"/>
              <a:t>30.04.2020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13647" y="1857193"/>
            <a:ext cx="9448800" cy="18250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sz="4200" b="1" dirty="0" smtClean="0">
                <a:solidFill>
                  <a:schemeClr val="bg1"/>
                </a:solidFill>
                <a:latin typeface="Comic Sans MS" pitchFamily="66" charset="0"/>
              </a:rPr>
              <a:t>ETİK DEĞERLERE UYGUN ÇALIŞMA ORTAMI</a:t>
            </a:r>
            <a:endParaRPr lang="tr-TR" sz="42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58470" y="450649"/>
            <a:ext cx="9744635" cy="93610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400" b="1" cap="none" dirty="0" smtClean="0">
                <a:solidFill>
                  <a:schemeClr val="bg1"/>
                </a:solidFill>
                <a:latin typeface="Comic Sans MS" pitchFamily="66" charset="0"/>
              </a:rPr>
              <a:t>ETİK DEĞERLERE</a:t>
            </a:r>
            <a:br>
              <a:rPr lang="tr-TR" sz="2400" b="1" cap="none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tr-TR" sz="2400" b="1" cap="none" dirty="0" smtClean="0">
                <a:solidFill>
                  <a:schemeClr val="bg1"/>
                </a:solidFill>
                <a:latin typeface="Comic Sans MS" pitchFamily="66" charset="0"/>
              </a:rPr>
              <a:t>UYGUN ÇALIŞMA ORTAMINI GERÇEKLEŞTİRMEK</a:t>
            </a:r>
            <a:endParaRPr lang="tr-TR" sz="2400" b="1" cap="none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772816"/>
            <a:ext cx="9956800" cy="47011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Etik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değerlere bağlı kalmaya kararlı olmak.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Davranışlarla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örnek olmak.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Etiğe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uygun davranışları yerleştirme sorumluluğunu almak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Kurumun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etik ilkelerini belirlemek.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Etik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değerleri açıkça belirtmek.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Çalışanları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eğitmek.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Açık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iletişimi desteklemek.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Tutarlı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olmak.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429496729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74696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8564" y="1425388"/>
            <a:ext cx="10286933" cy="491265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İş hayatında yazılı ya da yazılı olmayan birtakım etik kurallara rağmen yine de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etik dışı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davranışlar görülmektedir. Bunları aşağıdaki gibi sıralayabiliriz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İş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kalitesini önemsememe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Rüşvet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isteme veya verme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Kurum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varlıklarının kötü biçimde kullanımı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İş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yerinde ayrımcılık yapma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Özel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yaşama müdahale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Çevre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kirliliğine duyarsız kalma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Kurumun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olanaklarını kişisel amaç için kullanma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Kayıt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ve raporlar üzerinde tahrifat yapma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429496729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55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461247"/>
            <a:ext cx="10286933" cy="4488033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</a:pP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Hediye alma ve ağırlama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Yanlış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bilgilendirme ya da bilgi saklama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Yetkililerle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etik dışı ilişki kurma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İş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yerinde hırsızlık yapma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Çıkar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çatışmalarına girme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Ticari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ya da mesleki sırları sızdırma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Rakiplerle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ilgili bilgilerin toplanmasında etik dışı yöntemler kullanma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Ürün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sorumluluğunu ve güvenliğini önemsememe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Çalışanlara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eşit davranmama</a:t>
            </a:r>
          </a:p>
          <a:p>
            <a:pPr lvl="1">
              <a:lnSpc>
                <a:spcPct val="120000"/>
              </a:lnSpc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Ast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, üst ya da çalışma arkadaşlarını sömürme</a:t>
            </a:r>
          </a:p>
          <a:p>
            <a:pPr lvl="1">
              <a:lnSpc>
                <a:spcPct val="120000"/>
              </a:lnSpc>
            </a:pP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429496729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5381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39906" y="902167"/>
            <a:ext cx="9956800" cy="922114"/>
          </a:xfrm>
        </p:spPr>
        <p:txBody>
          <a:bodyPr>
            <a:norm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itchFamily="66" charset="0"/>
              </a:rPr>
              <a:t>İŞ YERİNDE ETİK ORTAM SAĞLAMAK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515035" y="2042338"/>
            <a:ext cx="9564555" cy="455712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Kurumlarda huzurlu ve verimli iş ortamını sağlamanın temel koşullarından biri de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etik ilkelere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uygun davranmaktır. Bu yönde görev ilk önce yöneticilere düşmekle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birlikte çalışanların 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da katkı sağlaması gerekmektedir.</a:t>
            </a:r>
          </a:p>
          <a:p>
            <a:pPr>
              <a:lnSpc>
                <a:spcPct val="120000"/>
              </a:lnSpc>
            </a:pP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429496729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05883F1D-20A8-487D-954A-CC3D6BB1CCB4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4085528"/>
      </p:ext>
    </p:extLst>
  </p:cSld>
  <p:clrMapOvr>
    <a:masterClrMapping/>
  </p:clrMapOvr>
</p:sld>
</file>

<file path=ppt/theme/theme1.xml><?xml version="1.0" encoding="utf-8"?>
<a:theme xmlns:a="http://schemas.openxmlformats.org/drawingml/2006/main" name="tf67670762 (2)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6807344_TF67670762.potx" id="{21A8945E-5328-4DB4-8869-415ED9500F8F}" vid="{39834EC6-C899-4B00-969E-48988371A257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10EE66-8707-456F-8F2E-091D581CB03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AB96CC85-5758-41C0-8EFD-737AFB691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BEB954-4024-4CCF-A9D6-4C00FDC028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tf67670762 (2)</Template>
  <TotalTime>0</TotalTime>
  <Words>194</Words>
  <Application>Microsoft Office PowerPoint</Application>
  <PresentationFormat>Özel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tf67670762 (2)</vt:lpstr>
      <vt:lpstr>ETİK DEĞERLERE UYGUN ÇALIŞMA ORTAMI</vt:lpstr>
      <vt:lpstr>ETİK DEĞERLERE UYGUN ÇALIŞMA ORTAMINI GERÇEKLEŞTİRMEK</vt:lpstr>
      <vt:lpstr>Slayt 3</vt:lpstr>
      <vt:lpstr>Slayt 4</vt:lpstr>
      <vt:lpstr>İŞ YERİNDE ETİK ORTAM SAĞLAMAK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2020-04-29T22:52:11Z</dcterms:created>
  <dcterms:modified xsi:type="dcterms:W3CDTF">2020-04-29T23:25:33Z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