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B994-21DD-459E-85CD-7F74ACA29BA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FB4F4-A47B-4616-835F-D5CDB96C5AF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470025"/>
          </a:xfrm>
        </p:spPr>
        <p:txBody>
          <a:bodyPr>
            <a:normAutofit/>
          </a:bodyPr>
          <a:lstStyle/>
          <a:p>
            <a:r>
              <a:rPr lang="tr-TR" sz="3800" b="1" dirty="0" smtClean="0">
                <a:latin typeface="Times New Roman" pitchFamily="18" charset="0"/>
                <a:cs typeface="Times New Roman" pitchFamily="18" charset="0"/>
              </a:rPr>
              <a:t>6. ders</a:t>
            </a:r>
            <a:endParaRPr lang="tr-TR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28662" y="1928802"/>
            <a:ext cx="7286676" cy="2428892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HAMMADDE OLARAK TOPRAK İŞLEYEN EL SANATLARI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Kerpiç </a:t>
            </a: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Yapımı</a:t>
            </a:r>
          </a:p>
          <a:p>
            <a:pPr>
              <a:buNone/>
            </a:pP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Çanak </a:t>
            </a: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çömlek işleri</a:t>
            </a:r>
          </a:p>
          <a:p>
            <a:pPr>
              <a:buNone/>
            </a:pP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Çinicilik</a:t>
            </a:r>
            <a:endParaRPr lang="tr-TR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Seramik </a:t>
            </a: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işleri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1-Kerpiç Yapımı</a:t>
            </a:r>
          </a:p>
          <a:p>
            <a:pPr>
              <a:buNone/>
            </a:pPr>
            <a:endParaRPr lang="tr-TR" sz="1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2-Çanak çömlek işleri</a:t>
            </a: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-Çömlekler</a:t>
            </a: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-Çanaklar</a:t>
            </a: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-Yayıklar</a:t>
            </a: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-Bardaklar</a:t>
            </a: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-Küpler</a:t>
            </a:r>
          </a:p>
          <a:p>
            <a:pPr>
              <a:buNone/>
            </a:pP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3-Çinicilik</a:t>
            </a:r>
          </a:p>
          <a:p>
            <a:pPr>
              <a:buNone/>
            </a:pPr>
            <a:endParaRPr lang="tr-TR" sz="1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4-Seramik işleri</a:t>
            </a:r>
          </a:p>
          <a:p>
            <a:pPr>
              <a:buNone/>
            </a:pPr>
            <a:endParaRPr lang="tr-T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Seramik biblolar, Ankara, 2018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Teknik\Belgelerim\İndirilenler\IMG_859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420662" y="2293926"/>
            <a:ext cx="4064000" cy="3048000"/>
          </a:xfrm>
          <a:prstGeom prst="rect">
            <a:avLst/>
          </a:prstGeom>
          <a:noFill/>
        </p:spPr>
      </p:pic>
      <p:pic>
        <p:nvPicPr>
          <p:cNvPr id="1027" name="Picture 3" descr="C:\Documents and Settings\Teknik\Belgelerim\İndirilenler\IMG_859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785926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Çömlek aksesuar, seramik kupalar, 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Teknik\Belgelerim\İndirilenler\IMG_858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14488"/>
            <a:ext cx="3048000" cy="4064000"/>
          </a:xfrm>
          <a:prstGeom prst="rect">
            <a:avLst/>
          </a:prstGeom>
          <a:noFill/>
        </p:spPr>
      </p:pic>
      <p:pic>
        <p:nvPicPr>
          <p:cNvPr id="2051" name="Picture 3" descr="C:\Documents and Settings\Teknik\Belgelerim\İndirilenler\IMG_85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2285992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Seramik biblolar, 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Teknik\Belgelerim\İndirilenler\IMG_858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2214554"/>
            <a:ext cx="4064000" cy="3048000"/>
          </a:xfrm>
          <a:prstGeom prst="rect">
            <a:avLst/>
          </a:prstGeom>
          <a:noFill/>
        </p:spPr>
      </p:pic>
      <p:pic>
        <p:nvPicPr>
          <p:cNvPr id="3075" name="Picture 3" descr="C:\Documents and Settings\Teknik\Belgelerim\İndirilenler\IMG_859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1643050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43</Words>
  <Application>Microsoft Office PowerPoint</Application>
  <PresentationFormat>Ekran Gösterisi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6. ders</vt:lpstr>
      <vt:lpstr>Slayt 2</vt:lpstr>
      <vt:lpstr>Slayt 3</vt:lpstr>
      <vt:lpstr>Seramik biblolar, Ankara, 2018</vt:lpstr>
      <vt:lpstr>Çömlek aksesuar, seramik kupalar, Ankara, 2018</vt:lpstr>
      <vt:lpstr>Seramik biblolar, Ankara, 2018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DERS</dc:title>
  <dc:creator>a</dc:creator>
  <cp:lastModifiedBy>a</cp:lastModifiedBy>
  <cp:revision>5</cp:revision>
  <dcterms:created xsi:type="dcterms:W3CDTF">1980-01-03T22:05:31Z</dcterms:created>
  <dcterms:modified xsi:type="dcterms:W3CDTF">2018-04-29T18:14:18Z</dcterms:modified>
</cp:coreProperties>
</file>