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3F6F-A509-4BF4-AF93-350B884C12F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8B80-F1ED-49A4-B0D9-F3356EE72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3F6F-A509-4BF4-AF93-350B884C12F5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8B80-F1ED-49A4-B0D9-F3356EE72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8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Bağlayıcı olmayan </a:t>
            </a:r>
            <a:r>
              <a:rPr lang="en-US" smtClean="0"/>
              <a:t> kaynaklar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Sirkü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tr-TR" altLang="en-US" sz="4600" b="1" smtClean="0"/>
              <a:t/>
            </a:r>
            <a:br>
              <a:rPr lang="tr-TR" altLang="en-US" sz="4600" b="1" smtClean="0"/>
            </a:br>
            <a:r>
              <a:rPr lang="tr-TR" altLang="en-US" sz="4600" b="1" smtClean="0">
                <a:latin typeface="American Typewriter"/>
                <a:ea typeface="American Typewriter"/>
                <a:cs typeface="American Typewriter"/>
              </a:rPr>
              <a:t>Bağlayıcı kaynaklar</a:t>
            </a:r>
            <a:r>
              <a:rPr lang="en-US" altLang="en-US" sz="1600" b="1" smtClean="0">
                <a:latin typeface="American Typewriter"/>
                <a:ea typeface="American Typewriter"/>
                <a:cs typeface="American Typewriter"/>
              </a:rPr>
              <a:t/>
            </a:r>
            <a:br>
              <a:rPr lang="en-US" altLang="en-US" sz="1600" b="1" smtClean="0">
                <a:latin typeface="American Typewriter"/>
                <a:ea typeface="American Typewriter"/>
                <a:cs typeface="American Typewriter"/>
              </a:rPr>
            </a:br>
            <a:endParaRPr lang="en-US" altLang="en-US" sz="4600" dirty="0" smtClean="0">
              <a:latin typeface="American Typewriter"/>
              <a:ea typeface="American Typewriter"/>
              <a:cs typeface="American Typewrite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1600" smtClean="0">
                <a:cs typeface="Times New Roman" panose="02020603050405020304" pitchFamily="18" charset="0"/>
              </a:rPr>
              <a:t>Kanunların teklif edilmesi ve görüşülmesi</a:t>
            </a:r>
            <a:br>
              <a:rPr lang="tr-TR" sz="1600" smtClean="0">
                <a:cs typeface="Times New Roman" panose="02020603050405020304" pitchFamily="18" charset="0"/>
              </a:rPr>
            </a:br>
            <a:endParaRPr lang="tr-TR" sz="16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1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Cumhurbaşkanı görevleri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Cumhurbaşkanı görevleri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anose="02020603050405020304" pitchFamily="18" charset="0"/>
              </a:rPr>
              <a:t>1982 Anayasası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400" b="1" smtClean="0"/>
              <a:t>İdari Yargılama Usul Kanunu 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A4 Paper (210x297 mm)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</vt:lpstr>
      <vt:lpstr>Arial</vt:lpstr>
      <vt:lpstr>Calibri</vt:lpstr>
      <vt:lpstr>Calibri Light</vt:lpstr>
      <vt:lpstr>Times New Roman</vt:lpstr>
      <vt:lpstr>Office Theme</vt:lpstr>
      <vt:lpstr>PowerPoint Presentation</vt:lpstr>
      <vt:lpstr> Bağlayıcı kaynaklar </vt:lpstr>
      <vt:lpstr>Kanunların teklif edilmesi ve görüşülmesi </vt:lpstr>
      <vt:lpstr>PowerPoint Presentation</vt:lpstr>
      <vt:lpstr>PowerPoint Presentation</vt:lpstr>
      <vt:lpstr>Cumhurbaşkanı görevleri</vt:lpstr>
      <vt:lpstr>Cumhurbaşkanı görevleri</vt:lpstr>
      <vt:lpstr>1982 Anayasası</vt:lpstr>
      <vt:lpstr>İdari Yargılama Usul Kanunu </vt:lpstr>
      <vt:lpstr>Bağlayıcı olmayan  kaynaklar</vt:lpstr>
      <vt:lpstr>Sirkü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2020-03-22T19:18:35Z</dcterms:created>
  <dcterms:modified xsi:type="dcterms:W3CDTF">2020-03-22T19:18:35Z</dcterms:modified>
</cp:coreProperties>
</file>