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16" name="15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7" name="16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D9F75050-0E15-4C5B-92B0-66D068882F1F}" type="datetimeFigureOut">
              <a:rPr lang="tr-TR" smtClean="0"/>
              <a:pPr/>
              <a:t>15.02.2020</a:t>
            </a:fld>
            <a:endParaRPr lang="tr-TR"/>
          </a:p>
        </p:txBody>
      </p:sp>
      <p:sp>
        <p:nvSpPr>
          <p:cNvPr id="15" name="14 Slayt Numarası Yer Tutucusu"/>
          <p:cNvSpPr>
            <a:spLocks noGrp="1"/>
          </p:cNvSpPr>
          <p:nvPr>
            <p:ph type="sldNum" sz="quarter" idx="15"/>
          </p:nvPr>
        </p:nvSpPr>
        <p:spPr/>
        <p:txBody>
          <a:bodyPr/>
          <a:lstStyle>
            <a:lvl1pPr algn="ctr">
              <a:defRPr/>
            </a:lvl1pPr>
          </a:lstStyle>
          <a:p>
            <a:fld id="{B1DEFA8C-F947-479F-BE07-76B6B3F80BF1}" type="slidenum">
              <a:rPr lang="tr-TR" smtClean="0"/>
              <a:pPr/>
              <a:t>‹#›</a:t>
            </a:fld>
            <a:endParaRPr lang="tr-TR"/>
          </a:p>
        </p:txBody>
      </p:sp>
      <p:sp>
        <p:nvSpPr>
          <p:cNvPr id="16" name="15 Altbilgi Yer Tutucusu"/>
          <p:cNvSpPr>
            <a:spLocks noGrp="1"/>
          </p:cNvSpPr>
          <p:nvPr>
            <p:ph type="ftr" sz="quarter" idx="16"/>
          </p:nvPr>
        </p:nvSpPr>
        <p:spPr/>
        <p:txBody>
          <a:bodyPr/>
          <a:lstStyle/>
          <a:p>
            <a:endParaRPr lang="tr-TR"/>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Altbilgi Yer Tutucusu"/>
          <p:cNvSpPr>
            <a:spLocks noGrp="1"/>
          </p:cNvSpPr>
          <p:nvPr>
            <p:ph type="ftr" sz="quarter" idx="11"/>
          </p:nvPr>
        </p:nvSpPr>
        <p:spPr/>
        <p:txBody>
          <a:bodyPr/>
          <a:lstStyle/>
          <a:p>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D9F75050-0E15-4C5B-92B0-66D068882F1F}" type="datetimeFigureOut">
              <a:rPr lang="tr-TR" smtClean="0"/>
              <a:pPr/>
              <a:t>15.02.2020</a:t>
            </a:fld>
            <a:endParaRPr lang="tr-TR"/>
          </a:p>
        </p:txBody>
      </p:sp>
      <p:sp>
        <p:nvSpPr>
          <p:cNvPr id="9" name="8 Slayt Numarası Yer Tutucusu"/>
          <p:cNvSpPr>
            <a:spLocks noGrp="1"/>
          </p:cNvSpPr>
          <p:nvPr>
            <p:ph type="sldNum" sz="quarter" idx="15"/>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9" name="8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D9F75050-0E15-4C5B-92B0-66D068882F1F}" type="datetimeFigureOut">
              <a:rPr lang="tr-TR" smtClean="0"/>
              <a:pPr/>
              <a:t>15.02.2020</a:t>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1DEFA8C-F947-479F-BE07-76B6B3F80BF1}" type="slidenum">
              <a:rPr lang="tr-TR" smtClean="0"/>
              <a:pPr/>
              <a:t>‹#›</a:t>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smtClean="0"/>
              <a:t> </a:t>
            </a:r>
            <a:endParaRPr lang="tr-TR" dirty="0"/>
          </a:p>
        </p:txBody>
      </p:sp>
      <p:sp>
        <p:nvSpPr>
          <p:cNvPr id="2" name="1 Başlık"/>
          <p:cNvSpPr>
            <a:spLocks noGrp="1"/>
          </p:cNvSpPr>
          <p:nvPr>
            <p:ph type="ctrTitle"/>
          </p:nvPr>
        </p:nvSpPr>
        <p:spPr/>
        <p:txBody>
          <a:bodyPr/>
          <a:lstStyle/>
          <a:p>
            <a:r>
              <a:rPr lang="tr-TR" dirty="0" smtClean="0"/>
              <a:t> </a:t>
            </a:r>
            <a:endParaRPr lang="tr-TR" dirty="0"/>
          </a:p>
        </p:txBody>
      </p:sp>
      <p:sp>
        <p:nvSpPr>
          <p:cNvPr id="4" name="3 Dikdörtgen"/>
          <p:cNvSpPr/>
          <p:nvPr/>
        </p:nvSpPr>
        <p:spPr>
          <a:xfrm>
            <a:off x="2286000" y="1628800"/>
            <a:ext cx="4572000" cy="4154984"/>
          </a:xfrm>
          <a:prstGeom prst="rect">
            <a:avLst/>
          </a:prstGeom>
        </p:spPr>
        <p:txBody>
          <a:bodyPr wrap="square">
            <a:spAutoFit/>
          </a:bodyPr>
          <a:lstStyle/>
          <a:p>
            <a:r>
              <a:rPr lang="tr-TR" sz="2400" i="1" dirty="0" smtClean="0"/>
              <a:t>Öykü olayların zaman sırasına göre dizilerek anlatılmasıdır; kahvaltının arkasından öğle yemeğinin, pazartesinin arkasından salının, ölümün arkasından çürümenin gelmesi gibi. Bu durumun salt öykü açısından bir tek değeri olabilir, o da dinleyenlerde sonra ne olacağını öğrenme isteği uyandırmaktır</a:t>
            </a:r>
            <a:endParaRPr lang="tr-TR"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 </a:t>
            </a:r>
            <a:endParaRPr lang="tr-TR" dirty="0"/>
          </a:p>
        </p:txBody>
      </p:sp>
      <p:sp>
        <p:nvSpPr>
          <p:cNvPr id="3" name="2 Başlık"/>
          <p:cNvSpPr>
            <a:spLocks noGrp="1"/>
          </p:cNvSpPr>
          <p:nvPr>
            <p:ph type="title"/>
          </p:nvPr>
        </p:nvSpPr>
        <p:spPr>
          <a:xfrm>
            <a:off x="2411760" y="152400"/>
            <a:ext cx="6275040" cy="3708648"/>
          </a:xfrm>
        </p:spPr>
        <p:txBody>
          <a:bodyPr/>
          <a:lstStyle/>
          <a:p>
            <a:r>
              <a:rPr lang="tr-TR" dirty="0" smtClean="0"/>
              <a:t> </a:t>
            </a:r>
            <a:endParaRPr lang="tr-TR" dirty="0"/>
          </a:p>
        </p:txBody>
      </p:sp>
      <p:sp>
        <p:nvSpPr>
          <p:cNvPr id="4097" name="Rectangle 1"/>
          <p:cNvSpPr>
            <a:spLocks noChangeArrowheads="1"/>
          </p:cNvSpPr>
          <p:nvPr/>
        </p:nvSpPr>
        <p:spPr bwMode="auto">
          <a:xfrm>
            <a:off x="2267744" y="242797"/>
            <a:ext cx="5472608"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Low"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Zaman kavramı </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yk</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 </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ok </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nemlidir. İnsan yaşamının zaman i</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inde akıp gittiğini kabul ediyorsak, </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yk</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 de; </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zamanın i</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inde akıp giden yaşamı anlatır</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diyebiliriz. Burada zaman dediğimiz kavram iki farklı şekilde karşımıza </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ıkar. Birincisi G</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neş</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bağlı olan ve bizim tarih, saat, g</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nler, aylar ve yıllarla </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ğ</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z hayatımızı d</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zene sokan değerler b</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 Diğeri ise yaşamın duygusal yoğunluğudur. Yani </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zerimizde </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arpıcı etkiler bırakan farklı an</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lardır. Bu an</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ların şiddeti de g</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nl</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k yaşamımızı etkiler ve belleğimizde yer edinir. Bu bağlamda insan, zamanın bu iki t</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ne de bağımlı olmak zorundadır. </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 </a:t>
            </a:r>
          </a:p>
          <a:p>
            <a:endParaRPr lang="tr-TR" dirty="0"/>
          </a:p>
        </p:txBody>
      </p:sp>
      <p:sp>
        <p:nvSpPr>
          <p:cNvPr id="3" name="2 Başlık"/>
          <p:cNvSpPr>
            <a:spLocks noGrp="1"/>
          </p:cNvSpPr>
          <p:nvPr>
            <p:ph type="title"/>
          </p:nvPr>
        </p:nvSpPr>
        <p:spPr/>
        <p:txBody>
          <a:bodyPr/>
          <a:lstStyle/>
          <a:p>
            <a:r>
              <a:rPr lang="tr-TR" dirty="0" smtClean="0"/>
              <a:t> </a:t>
            </a:r>
            <a:endParaRPr lang="tr-TR" dirty="0"/>
          </a:p>
        </p:txBody>
      </p:sp>
      <p:sp>
        <p:nvSpPr>
          <p:cNvPr id="3073" name="Rectangle 1"/>
          <p:cNvSpPr>
            <a:spLocks noChangeArrowheads="1"/>
          </p:cNvSpPr>
          <p:nvPr/>
        </p:nvSpPr>
        <p:spPr bwMode="auto">
          <a:xfrm>
            <a:off x="971600" y="1059167"/>
            <a:ext cx="6768752"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Low" defTabSz="914400" rtl="0" eaLnBrk="1" fontAlgn="base" latinLnBrk="0" hangingPunct="1">
              <a:lnSpc>
                <a:spcPct val="100000"/>
              </a:lnSpc>
              <a:spcBef>
                <a:spcPct val="0"/>
              </a:spcBef>
              <a:spcAft>
                <a:spcPct val="0"/>
              </a:spcAft>
              <a:buClrTx/>
              <a:buSzTx/>
              <a:buFontTx/>
              <a:buNone/>
              <a:tabLst/>
            </a:pP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yk</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 </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olayların zamanlama sırasına g</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anlatılmasıdır</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yargısını ş</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phesiz kabul ettiğimize g</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romanın da anlaşılabilirliği a</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ısından zamana sımsıkı bağlı olduğu ortaya </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ıkar. </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Çü</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nk</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romanın temelini </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yk</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oluşturur.</a:t>
            </a:r>
            <a:endParaRPr kumimoji="0" lang="tr-TR"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 </a:t>
            </a:r>
            <a:endParaRPr lang="tr-TR" dirty="0"/>
          </a:p>
        </p:txBody>
      </p:sp>
      <p:sp>
        <p:nvSpPr>
          <p:cNvPr id="3" name="2 Başlık"/>
          <p:cNvSpPr>
            <a:spLocks noGrp="1"/>
          </p:cNvSpPr>
          <p:nvPr>
            <p:ph type="title"/>
          </p:nvPr>
        </p:nvSpPr>
        <p:spPr/>
        <p:txBody>
          <a:bodyPr/>
          <a:lstStyle/>
          <a:p>
            <a:r>
              <a:rPr lang="tr-TR" dirty="0" smtClean="0"/>
              <a:t> </a:t>
            </a:r>
            <a:endParaRPr lang="tr-TR" dirty="0"/>
          </a:p>
        </p:txBody>
      </p:sp>
      <p:sp>
        <p:nvSpPr>
          <p:cNvPr id="4" name="3 Dikdörtgen"/>
          <p:cNvSpPr/>
          <p:nvPr/>
        </p:nvSpPr>
        <p:spPr>
          <a:xfrm>
            <a:off x="2286000" y="1412777"/>
            <a:ext cx="4572000" cy="4893647"/>
          </a:xfrm>
          <a:prstGeom prst="rect">
            <a:avLst/>
          </a:prstGeom>
        </p:spPr>
        <p:txBody>
          <a:bodyPr wrap="square">
            <a:spAutoFit/>
          </a:bodyPr>
          <a:lstStyle/>
          <a:p>
            <a:r>
              <a:rPr lang="tr-TR" sz="2400" dirty="0" smtClean="0"/>
              <a:t>Yazar, roman sanatında karakter olgusunu, insan yaşamından esinlenip ürettiği yaratıcılıkla besler. Bu yüzden romanda karşılaştığımız karakterler yaşamdan ve insandan izler taşırlar. Karakter, romanın en büyük ve önemli unsurlarından biridir. Çünkü kişiler hikâyeye can veren öğelerdir. İnsan yaşamından esinlenerek oluşturulan karakterler, romanda verilen yaşamda hayat bulurlar. </a:t>
            </a:r>
            <a:endParaRPr lang="tr-TR"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 </a:t>
            </a:r>
            <a:endParaRPr lang="tr-TR" dirty="0"/>
          </a:p>
        </p:txBody>
      </p:sp>
      <p:sp>
        <p:nvSpPr>
          <p:cNvPr id="3" name="2 Başlık"/>
          <p:cNvSpPr>
            <a:spLocks noGrp="1"/>
          </p:cNvSpPr>
          <p:nvPr>
            <p:ph type="title"/>
          </p:nvPr>
        </p:nvSpPr>
        <p:spPr/>
        <p:txBody>
          <a:bodyPr/>
          <a:lstStyle/>
          <a:p>
            <a:r>
              <a:rPr lang="tr-TR" dirty="0" smtClean="0"/>
              <a:t> </a:t>
            </a:r>
            <a:endParaRPr lang="tr-TR" dirty="0"/>
          </a:p>
        </p:txBody>
      </p:sp>
      <p:sp>
        <p:nvSpPr>
          <p:cNvPr id="1025" name="Rectangle 1"/>
          <p:cNvSpPr>
            <a:spLocks noChangeArrowheads="1"/>
          </p:cNvSpPr>
          <p:nvPr/>
        </p:nvSpPr>
        <p:spPr bwMode="auto">
          <a:xfrm>
            <a:off x="2051720" y="2084097"/>
            <a:ext cx="612068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Low"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Romanda </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yk</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kadar roman kahramanı da </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nemlidir. Bu bağlamda kişi ya da karakter romanın </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yk</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den sonraki en </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nemli </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ğesidir. </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yk</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 merak duygumuza hitap eden romancı, kişilerle aklımıza, anılarımıza ve hayallerimize de hitap edebilir. </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0</TotalTime>
  <Words>277</Words>
  <Application>Microsoft Office PowerPoint</Application>
  <PresentationFormat>Ekran Gösterisi (4:3)</PresentationFormat>
  <Paragraphs>15</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Kağıt</vt:lpstr>
      <vt:lpstr> </vt:lpstr>
      <vt:lpstr> </vt:lpstr>
      <vt:lpstr> </vt:lpstr>
      <vt:lpstr>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aykut</dc:creator>
  <cp:lastModifiedBy>aykut</cp:lastModifiedBy>
  <cp:revision>1</cp:revision>
  <dcterms:created xsi:type="dcterms:W3CDTF">2020-02-15T17:17:48Z</dcterms:created>
  <dcterms:modified xsi:type="dcterms:W3CDTF">2020-02-15T18:22:07Z</dcterms:modified>
</cp:coreProperties>
</file>