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ECBD-9094-483C-88B5-C41BA8AD799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2C1C577-DB73-4ADF-B4BB-2BD3D2C06D1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ECBD-9094-483C-88B5-C41BA8AD799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C577-DB73-4ADF-B4BB-2BD3D2C06D1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ECBD-9094-483C-88B5-C41BA8AD799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C577-DB73-4ADF-B4BB-2BD3D2C06D1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ECBD-9094-483C-88B5-C41BA8AD799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2C1C577-DB73-4ADF-B4BB-2BD3D2C06D1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ECBD-9094-483C-88B5-C41BA8AD799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C577-DB73-4ADF-B4BB-2BD3D2C06D1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ECBD-9094-483C-88B5-C41BA8AD799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C577-DB73-4ADF-B4BB-2BD3D2C06D1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ECBD-9094-483C-88B5-C41BA8AD799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2C1C577-DB73-4ADF-B4BB-2BD3D2C06D1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ECBD-9094-483C-88B5-C41BA8AD799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C577-DB73-4ADF-B4BB-2BD3D2C06D1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ECBD-9094-483C-88B5-C41BA8AD799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C577-DB73-4ADF-B4BB-2BD3D2C06D1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ECBD-9094-483C-88B5-C41BA8AD799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C577-DB73-4ADF-B4BB-2BD3D2C06D1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ECBD-9094-483C-88B5-C41BA8AD799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C577-DB73-4ADF-B4BB-2BD3D2C06D1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885ECBD-9094-483C-88B5-C41BA8AD799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2C1C577-DB73-4ADF-B4BB-2BD3D2C06D1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m.tr/url?sa=i&amp;rct=j&amp;q=&amp;esrc=s&amp;source=images&amp;cd=&amp;cad=rja&amp;uact=8&amp;ved=0ahUKEwjZvfWDxYHKAhVCWRQKHfBXC5oQjRwIBw&amp;url=http://www.haberlerankara.com/okuma-yazma-kurslari-yas-siniri-tanimiyor-272934h.htm&amp;psig=AFQjCNEzhF2zJsUZxzomMbNl2DuQBzJUPA&amp;ust=1451494637352133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com.tr/url?sa=i&amp;rct=j&amp;q=&amp;esrc=s&amp;source=images&amp;cd=&amp;cad=rja&amp;uact=8&amp;ved=0ahUKEwiw8J-cxYHKAhXFQBQKHSqmBlwQjRwIBw&amp;url=http://www.sondakika.com/haber/haber-sarkisla-da-okuma-yazma-kursunda-karne-toreni-5586321/&amp;psig=AFQjCNEzhF2zJsUZxzomMbNl2DuQBzJUPA&amp;ust=145149463735213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81000" y="1928803"/>
            <a:ext cx="8458200" cy="4146984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81000" y="928670"/>
            <a:ext cx="8458200" cy="500066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rgbClr val="C00000"/>
                </a:solidFill>
              </a:rPr>
              <a:t>Van’da okuma yazma kursu</a:t>
            </a:r>
            <a:endParaRPr lang="tr-TR" b="1" dirty="0">
              <a:solidFill>
                <a:srgbClr val="C00000"/>
              </a:solidFill>
            </a:endParaRPr>
          </a:p>
        </p:txBody>
      </p:sp>
      <p:pic>
        <p:nvPicPr>
          <p:cNvPr id="4" name="3 Resim" descr="http://www.haberlerankara.com/d/other/2015/11/24/vanda-acilan-kurslara-kadinlar-yogun-ilgi-gosteriyor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428736"/>
            <a:ext cx="8572560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 smtClean="0">
                <a:solidFill>
                  <a:srgbClr val="C00000"/>
                </a:solidFill>
              </a:rPr>
              <a:t>Sivas/Şarkışla (Halk Eğitim Merkezi) </a:t>
            </a:r>
            <a:endParaRPr lang="tr-TR" sz="2400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3 Resim" descr="http://img.sondakika.com/haber/321/yozgat-ta-70-lik-nineler-karnesini-aldi_8881_o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500174"/>
            <a:ext cx="8001056" cy="458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 err="1" smtClean="0">
                <a:solidFill>
                  <a:srgbClr val="C00000"/>
                </a:solidFill>
              </a:rPr>
              <a:t>Hakkarİ</a:t>
            </a:r>
            <a:r>
              <a:rPr lang="tr-TR" sz="2400" dirty="0" smtClean="0">
                <a:solidFill>
                  <a:srgbClr val="C00000"/>
                </a:solidFill>
              </a:rPr>
              <a:t> Okuma yazma kursu</a:t>
            </a:r>
            <a:endParaRPr lang="tr-TR" sz="2400" dirty="0">
              <a:solidFill>
                <a:srgbClr val="C00000"/>
              </a:solidFill>
            </a:endParaRPr>
          </a:p>
        </p:txBody>
      </p:sp>
      <p:pic>
        <p:nvPicPr>
          <p:cNvPr id="4" name="3 İçerik Yer Tutucusu" descr="Hakkarili kadınların okuma yazma azmi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071546"/>
            <a:ext cx="8643998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42</TotalTime>
  <Words>14</Words>
  <Application>Microsoft Office PowerPoint</Application>
  <PresentationFormat>Ekran Gösterisi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Gezinti</vt:lpstr>
      <vt:lpstr>Slayt 1</vt:lpstr>
      <vt:lpstr>Sivas/Şarkışla (Halk Eğitim Merkezi) </vt:lpstr>
      <vt:lpstr>Hakkarİ Okuma yazma kursu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.</dc:creator>
  <cp:lastModifiedBy>.</cp:lastModifiedBy>
  <cp:revision>5</cp:revision>
  <dcterms:created xsi:type="dcterms:W3CDTF">2018-03-31T12:42:33Z</dcterms:created>
  <dcterms:modified xsi:type="dcterms:W3CDTF">2018-03-31T14:22:56Z</dcterms:modified>
</cp:coreProperties>
</file>