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6" d="100"/>
          <a:sy n="116" d="100"/>
        </p:scale>
        <p:origin x="-1432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31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917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30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934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75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05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147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70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13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766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30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1507E-65C6-42F9-B229-78E0DC189359}" type="datetimeFigureOut">
              <a:rPr lang="tr-TR" smtClean="0"/>
              <a:t>22.01.18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9E93A-7373-41AA-8216-AA1647648F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097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pn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00800" cy="17526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LABORATUVAR GÜVENLİĞİ</a:t>
            </a:r>
            <a:endParaRPr lang="tr-TR" dirty="0" smtClean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576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Göz Yaralanmaları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Asit: göze seyreltik asit temas ederse %1 NaHCO3 çözeltisi ile yıkanmalı, eğer derişik asit temas ettiyse önce bol su ile daha sonra da NaHCO3 ile yıkanır.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Baz: baz seyreltik ise göz %1 borik asit çözeltisi ile yıkanır, derişik asit temasın da ise önce göz bol su ile yıkanır ardından borik asit ile yıkanır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9539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Yanıklar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Organik madde yanığı: ilk olarak alkolle daha sonra da su ile yara yıkanır.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Asit yanığı: bölge önce bol su ile yıkanır, daha sonra doymuş sodyum karbonatla yıkanır ve en son tekrar su ile yıkanır.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Alkali yanığı: bölge önce bol su ile sonra da %1 asetik asit çözeltisi ile yıkanır.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539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ehirlenmeler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Alkol zehirlenmesi: önce kusturma ile mide boşaltılır, daha sonra  kahve içirilir.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Asit zehirlenmesi: kesinlikle kusturulmaz. Bol su içirilir, ardından karbonat bol su ile içirilir.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Alkali zehirlenmesi: kusturulmaz. Öncelikle bol su içirilir, ardından da sirke, limon suyu içirilir.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Ağır metal zehirlenmesi: süt veya yumurta akı verilir. Zehirlenme fazla ise en yakın sağlık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kuruluşana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gidilir.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738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latin typeface="Times New Roman" pitchFamily="18" charset="0"/>
                <a:cs typeface="Times New Roman" pitchFamily="18" charset="0"/>
              </a:rPr>
              <a:t>Referanslar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S. Özden, R. Ertan, E. Akı-Şener, İ. Yalçın, D. Nebioğlu, E. </a:t>
            </a:r>
            <a:r>
              <a:rPr lang="tr-TR" sz="1600" dirty="0" err="1">
                <a:latin typeface="Times New Roman" pitchFamily="18" charset="0"/>
                <a:cs typeface="Times New Roman" pitchFamily="18" charset="0"/>
              </a:rPr>
              <a:t>Büyükbingöl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, H. Göker, İ. Yıldız, T. G. Altuntaş-</a:t>
            </a:r>
            <a:r>
              <a:rPr lang="tr-TR" sz="1600" dirty="0" err="1">
                <a:latin typeface="Times New Roman" pitchFamily="18" charset="0"/>
                <a:cs typeface="Times New Roman" pitchFamily="18" charset="0"/>
              </a:rPr>
              <a:t>Dinlenç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, G. Ayhan-</a:t>
            </a:r>
            <a:r>
              <a:rPr lang="tr-TR" sz="1600" dirty="0" err="1">
                <a:latin typeface="Times New Roman" pitchFamily="18" charset="0"/>
                <a:cs typeface="Times New Roman" pitchFamily="18" charset="0"/>
              </a:rPr>
              <a:t>Kılcıgil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, S. </a:t>
            </a:r>
            <a:r>
              <a:rPr lang="tr-TR" sz="1600" dirty="0" err="1">
                <a:latin typeface="Times New Roman" pitchFamily="18" charset="0"/>
                <a:cs typeface="Times New Roman" pitchFamily="18" charset="0"/>
              </a:rPr>
              <a:t>Ölgen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, S. Süzen, Ö. Temiz-Arpacı, C. Kuş, O. Bozdağ-Dündar, B. Tekiner-Gülbaş, Z. Ateş-Alagöz, “</a:t>
            </a:r>
            <a:r>
              <a:rPr lang="tr-TR" sz="1600" dirty="0" err="1">
                <a:latin typeface="Times New Roman" pitchFamily="18" charset="0"/>
                <a:cs typeface="Times New Roman" pitchFamily="18" charset="0"/>
              </a:rPr>
              <a:t>Farmasötik</a:t>
            </a: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 Kimya Pratikleri 3-4” ISBN 975-482-668-4, Ankara Üniversitesi Basımevi, Ankara,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2003.</a:t>
            </a:r>
          </a:p>
          <a:p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Laboratuvar güvenliği (2016)., ONUR FEYYAZ, Ankara Üniversitesi basımevi,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Editör:Feyyaz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Onur, Basım sayısı:1, Sayfa Sayısı 135, ISBN:978-605-136-243-4, Türkçe(Ders Kitabı), (Yayın No: 2586635).</a:t>
            </a:r>
            <a:endParaRPr lang="tr-T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427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Laboratuvar Güvenliği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Laboratuvar fazla miktarda yanıcı, yakıcı, patlayıcı vb. maddelerin bulunduğu çalışma ortamlarıdır.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Laboratuvarda çalışan kişilerin öncelikle kendilerini, çalışmalarda kullanılan cihazları ve kimyasalları koruması amacıyla belirli kurallar ve uygulamalar ortaya konmaktadır.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Laboratuvar güvenliği bu kural ve uygulamaları kapsamaktadır. 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943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Laboratuvar Güvenliği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Korunma ve güvenlik kuralları tehlikeleri ortadan tamamen kaldırmak için veya en aza indirmek için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konulmuştur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Temel önlemler: laboratuvar önlüğü, gözlük, eldiven ve maske temel olarak laboratuvarda çalışırken kullanılmalıdır. 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539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27046" y="-171400"/>
            <a:ext cx="8229600" cy="1143000"/>
          </a:xfrm>
        </p:spPr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Laboratuvar Malzemeleri-1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19" y="90872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Mezür</a:t>
            </a:r>
            <a:r>
              <a:rPr lang="tr-TR" dirty="0" smtClean="0"/>
              <a:t>		</a:t>
            </a:r>
            <a:r>
              <a:rPr lang="tr-TR" dirty="0"/>
              <a:t>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Beher  </a:t>
            </a:r>
            <a:r>
              <a:rPr lang="tr-TR" dirty="0" smtClean="0"/>
              <a:t>		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Erlenmayer</a:t>
            </a: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Puar</a:t>
            </a:r>
            <a:r>
              <a:rPr lang="tr-TR" dirty="0" smtClean="0"/>
              <a:t>		      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Dereceli Pipet</a:t>
            </a:r>
            <a:r>
              <a:rPr lang="tr-TR" dirty="0" smtClean="0"/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Deney Tüpleri</a:t>
            </a:r>
            <a:r>
              <a:rPr lang="tr-TR" dirty="0" smtClean="0"/>
              <a:t>	</a:t>
            </a: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1026" name="Picture 2" descr="C:\Users\flx\Desktop\cam-mezurl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1628800"/>
            <a:ext cx="259228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flx\Desktop\beher-600x69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283" y="1515515"/>
            <a:ext cx="2486538" cy="2129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flx\Desktop\erlenmay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515515"/>
            <a:ext cx="2483768" cy="2041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flx\Desktop\129807756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6" y="4725143"/>
            <a:ext cx="2318783" cy="1940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flx\Desktop\Sedimentation-Pipett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283" y="4786696"/>
            <a:ext cx="2088796" cy="1817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flx\Desktop\731435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737694"/>
            <a:ext cx="2356694" cy="1885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539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Laboratuvar Malzemeleri</a:t>
            </a:r>
            <a:r>
              <a:rPr lang="tr-TR" dirty="0" smtClean="0"/>
              <a:t>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3717" y="985998"/>
            <a:ext cx="8229600" cy="59713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Su Banyosu </a:t>
            </a:r>
            <a:r>
              <a:rPr lang="tr-TR" dirty="0" smtClean="0"/>
              <a:t>			</a:t>
            </a:r>
          </a:p>
          <a:p>
            <a:pPr marL="0" indent="0">
              <a:buNone/>
            </a:pPr>
            <a:r>
              <a:rPr lang="tr-TR" dirty="0" smtClean="0"/>
              <a:t>						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Bek Alevi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	  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Spektrofotometre</a:t>
            </a:r>
            <a:r>
              <a:rPr lang="tr-TR" dirty="0" smtClean="0"/>
              <a:t>				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						</a:t>
            </a:r>
            <a:endParaRPr lang="tr-TR" dirty="0"/>
          </a:p>
        </p:txBody>
      </p:sp>
      <p:pic>
        <p:nvPicPr>
          <p:cNvPr id="2050" name="Picture 2" descr="C:\Users\flx\Desktop\shellab-marka-swbr-calkalamali-su-banyosu-swbr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3312368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flx\Desktop\pr_01_470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834" y="4437112"/>
            <a:ext cx="4545213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flx\Desktop\unionje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739069"/>
            <a:ext cx="2448272" cy="288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539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Karşılaşılan Tehlikeler-1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Cam malzeme kullanımında karşılaşılan tehlikeler: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Cam malzemeler kırıldığında  sivri uçları kesiklere sebep olabilir. </a:t>
            </a:r>
          </a:p>
          <a:p>
            <a:pPr marL="0" indent="0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1)Küçük kesiklerde;  yara içinde varsa cam parçaları temizlenir. Kesik su ile temizlenir, yara bandı ile sarılır.</a:t>
            </a:r>
          </a:p>
          <a:p>
            <a:pPr marL="0" indent="0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2)Derin kesiklerde; yara içinde varsa cam parçaları temizlenir. Temiz bez veya benzeri malzeme ile tamponlanır ve en yakın sağlık kuruluşuna gidilir.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539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Karşılaşılan Tehlikeler-2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  Bek alevi ile çalışılırken;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Uzun saçlar eğer bağlı değil ise tutuşabilir,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Yanıcı bir madde (alkol) ile yaklaştığımızda parlayabilir. </a:t>
            </a:r>
          </a:p>
          <a:p>
            <a:pPr marL="0" indent="0"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!!! Bek alevinden kaynaklı bir yangın durumunda; oluşan yangın, söndürücüler yardımıyla giderilirken aynı zamanda </a:t>
            </a:r>
            <a:r>
              <a:rPr lang="tr-TR" u="sng" dirty="0" smtClean="0">
                <a:latin typeface="Times New Roman" pitchFamily="18" charset="0"/>
                <a:cs typeface="Times New Roman" pitchFamily="18" charset="0"/>
              </a:rPr>
              <a:t>gaz vanaları kapatılmalıdır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9539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Toksik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Etki Oluşturabilecek Maddeler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Yutulma, solunma ve deri yoluyla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toksik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maddeler vücuda girebilirler. Dolaşıma katıldıklarında da vücutta istenilmeyen reaksiyonlara sebep olabilirler.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539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Toksik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maddelere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maruziyeti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azaltan önlemler: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Yiyecek ve içeceklerin laboratuvara getirilmemesi ve tüketilmemesi,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Sıvı maddeler pipetle çekilirken ağızla değil bir pompa (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puar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vb.) yardımıyla çekilmeli, 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Sıvı ve toz kimyasal maddeler kullanıldıktan sonra şişeleri/ambalajları kapatılmalı,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Özellikle asit-baz gibi yakıcı maddelerle çalışırken eldiven giyilmeli.</a:t>
            </a:r>
          </a:p>
          <a:p>
            <a:r>
              <a:rPr lang="tr-TR" dirty="0">
                <a:latin typeface="Times New Roman" pitchFamily="18" charset="0"/>
                <a:cs typeface="Times New Roman" pitchFamily="18" charset="0"/>
              </a:rPr>
              <a:t>Çalışma sırasında eldiven ile gözümüze, saçlarımıza vb. </a:t>
            </a:r>
            <a:r>
              <a:rPr lang="tr-TR" smtClean="0">
                <a:latin typeface="Times New Roman" pitchFamily="18" charset="0"/>
                <a:cs typeface="Times New Roman" pitchFamily="18" charset="0"/>
              </a:rPr>
              <a:t>dokunmamalıyız.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953974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586</Words>
  <Application>Microsoft Macintosh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Ofis Teması</vt:lpstr>
      <vt:lpstr>PowerPoint Presentation</vt:lpstr>
      <vt:lpstr>Laboratuvar Güvenliği</vt:lpstr>
      <vt:lpstr>Laboratuvar Güvenliği</vt:lpstr>
      <vt:lpstr>Laboratuvar Malzemeleri-1</vt:lpstr>
      <vt:lpstr>Laboratuvar Malzemeleri-2</vt:lpstr>
      <vt:lpstr>Karşılaşılan Tehlikeler-1</vt:lpstr>
      <vt:lpstr>Karşılaşılan Tehlikeler-2</vt:lpstr>
      <vt:lpstr>Toksik Etki Oluşturabilecek Maddeler</vt:lpstr>
      <vt:lpstr>Toksik maddelere maruziyeti azaltan önlemler:</vt:lpstr>
      <vt:lpstr>Göz Yaralanmaları</vt:lpstr>
      <vt:lpstr>Yanıklar</vt:lpstr>
      <vt:lpstr>Zehirlenmeler</vt:lpstr>
      <vt:lpstr>Referanslar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 UYGULAMA</dc:title>
  <dc:creator>flx</dc:creator>
  <cp:lastModifiedBy>ecem kaya</cp:lastModifiedBy>
  <cp:revision>14</cp:revision>
  <dcterms:created xsi:type="dcterms:W3CDTF">2017-12-05T13:08:31Z</dcterms:created>
  <dcterms:modified xsi:type="dcterms:W3CDTF">2018-01-22T19:05:35Z</dcterms:modified>
</cp:coreProperties>
</file>