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F28F2-1A95-4A74-99DF-ADB10B6A13E8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C6EF8-FA41-4F7B-B5D4-52AB5D9C0A7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Evlenme Akdinin Şartları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İn‘</a:t>
            </a:r>
            <a:r>
              <a:rPr lang="tr-TR" dirty="0" err="1" smtClean="0"/>
              <a:t>ikâd</a:t>
            </a:r>
            <a:r>
              <a:rPr lang="tr-TR" dirty="0" smtClean="0"/>
              <a:t> Şartları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Nikahı akdeden kişide bulunması gereken şartlar</a:t>
            </a:r>
          </a:p>
          <a:p>
            <a:pPr lvl="1"/>
            <a:r>
              <a:rPr lang="tr-TR" sz="2400" dirty="0" smtClean="0"/>
              <a:t>Akdin taraflarının tasarruf ehliyetine sahip olması</a:t>
            </a:r>
          </a:p>
          <a:p>
            <a:pPr lvl="1"/>
            <a:r>
              <a:rPr lang="tr-TR" sz="2400" dirty="0" smtClean="0"/>
              <a:t>Kadın </a:t>
            </a:r>
            <a:r>
              <a:rPr lang="tr-TR" sz="2400" dirty="0" err="1" smtClean="0"/>
              <a:t>müslüman</a:t>
            </a:r>
            <a:r>
              <a:rPr lang="tr-TR" sz="2400" dirty="0" smtClean="0"/>
              <a:t> ise erkeğin de </a:t>
            </a:r>
            <a:r>
              <a:rPr lang="tr-TR" sz="2400" dirty="0" err="1" smtClean="0"/>
              <a:t>müslüman</a:t>
            </a:r>
            <a:r>
              <a:rPr lang="tr-TR" sz="2400" dirty="0" smtClean="0"/>
              <a:t> olması</a:t>
            </a:r>
          </a:p>
          <a:p>
            <a:pPr lvl="1"/>
            <a:r>
              <a:rPr lang="tr-TR" sz="2400" dirty="0" smtClean="0"/>
              <a:t>Tarafların irade beyanlarını duyması ve anlaması</a:t>
            </a:r>
          </a:p>
          <a:p>
            <a:pPr lvl="1"/>
            <a:r>
              <a:rPr lang="tr-TR" sz="2400" dirty="0" smtClean="0"/>
              <a:t>Taraflar arasında sürekli ya da </a:t>
            </a:r>
            <a:r>
              <a:rPr lang="tr-TR" sz="2400" dirty="0" err="1" smtClean="0"/>
              <a:t>kat’î</a:t>
            </a:r>
            <a:r>
              <a:rPr lang="tr-TR" sz="2400" dirty="0" smtClean="0"/>
              <a:t> evlilik engelinin bulunmaması</a:t>
            </a:r>
          </a:p>
          <a:p>
            <a:pPr lvl="1"/>
            <a:r>
              <a:rPr lang="tr-TR" sz="2400" dirty="0" smtClean="0"/>
              <a:t>Tarafların birinin erkek diğerinin kadın olması</a:t>
            </a:r>
          </a:p>
          <a:p>
            <a:pPr lvl="1">
              <a:buNone/>
            </a:pPr>
            <a:endParaRPr lang="tr-TR" sz="2400" dirty="0" smtClean="0"/>
          </a:p>
          <a:p>
            <a:r>
              <a:rPr lang="tr-TR" dirty="0" smtClean="0"/>
              <a:t>Akdin </a:t>
            </a:r>
            <a:r>
              <a:rPr lang="tr-TR" dirty="0" err="1" smtClean="0"/>
              <a:t>sîğasında</a:t>
            </a:r>
            <a:r>
              <a:rPr lang="tr-TR" dirty="0" smtClean="0"/>
              <a:t> bulunması gereken şartlar</a:t>
            </a:r>
          </a:p>
          <a:p>
            <a:pPr lvl="1"/>
            <a:r>
              <a:rPr lang="tr-TR" sz="2400" dirty="0" err="1" smtClean="0"/>
              <a:t>Îcâb</a:t>
            </a:r>
            <a:r>
              <a:rPr lang="tr-TR" sz="2400" dirty="0" smtClean="0"/>
              <a:t> ve </a:t>
            </a:r>
            <a:r>
              <a:rPr lang="tr-TR" sz="2400" dirty="0" err="1" smtClean="0"/>
              <a:t>kabûlün</a:t>
            </a:r>
            <a:r>
              <a:rPr lang="tr-TR" sz="2400" dirty="0" smtClean="0"/>
              <a:t> aynı mecliste olması</a:t>
            </a:r>
          </a:p>
          <a:p>
            <a:pPr lvl="1"/>
            <a:r>
              <a:rPr lang="tr-TR" sz="2400" dirty="0" err="1" smtClean="0"/>
              <a:t>Kabûlden</a:t>
            </a:r>
            <a:r>
              <a:rPr lang="tr-TR" sz="2400" dirty="0" smtClean="0"/>
              <a:t> önce </a:t>
            </a:r>
            <a:r>
              <a:rPr lang="tr-TR" sz="2400" dirty="0" err="1" smtClean="0"/>
              <a:t>îcâbdan</a:t>
            </a:r>
            <a:r>
              <a:rPr lang="tr-TR" sz="2400" dirty="0" smtClean="0"/>
              <a:t> vazgeçilmemiş olması</a:t>
            </a:r>
          </a:p>
          <a:p>
            <a:pPr lvl="1"/>
            <a:r>
              <a:rPr lang="tr-TR" sz="2400" dirty="0" err="1" smtClean="0"/>
              <a:t>Kabûlün</a:t>
            </a:r>
            <a:r>
              <a:rPr lang="tr-TR" sz="2400" dirty="0" smtClean="0"/>
              <a:t> </a:t>
            </a:r>
            <a:r>
              <a:rPr lang="tr-TR" sz="2400" dirty="0" err="1" smtClean="0"/>
              <a:t>îcâba</a:t>
            </a:r>
            <a:r>
              <a:rPr lang="tr-TR" sz="2400" dirty="0" smtClean="0"/>
              <a:t> muhalif olmaması</a:t>
            </a:r>
          </a:p>
          <a:p>
            <a:pPr lvl="1"/>
            <a:r>
              <a:rPr lang="tr-TR" sz="2400" dirty="0" err="1" smtClean="0"/>
              <a:t>Sîğanın</a:t>
            </a:r>
            <a:r>
              <a:rPr lang="tr-TR" sz="2400" dirty="0" smtClean="0"/>
              <a:t> gelecek zamana ya da gerçekleşmesi beklenen bir şarta bağlanmaması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Sıhhat Şartları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Evlenecek kimseler arasında geçici ya da hakkında ihtilaf bulunan bir evlilik engelinin bulunmaması</a:t>
            </a:r>
          </a:p>
          <a:p>
            <a:r>
              <a:rPr lang="tr-TR" sz="2400" dirty="0" smtClean="0"/>
              <a:t>İrade beyanının belirli bir zamanla sınırlandırılmamış olması</a:t>
            </a:r>
          </a:p>
          <a:p>
            <a:r>
              <a:rPr lang="tr-TR" sz="2400" dirty="0" smtClean="0"/>
              <a:t>Şahitlerin nikaha tanıklık etmesi</a:t>
            </a:r>
          </a:p>
          <a:p>
            <a:r>
              <a:rPr lang="tr-TR" sz="2400" dirty="0" smtClean="0"/>
              <a:t>Tarafların kendi rızalarının bulunması</a:t>
            </a:r>
          </a:p>
          <a:p>
            <a:r>
              <a:rPr lang="tr-TR" sz="2400" dirty="0" smtClean="0"/>
              <a:t>Tarafların </a:t>
            </a:r>
            <a:r>
              <a:rPr lang="tr-TR" sz="2400" dirty="0" err="1" smtClean="0"/>
              <a:t>hacc</a:t>
            </a:r>
            <a:r>
              <a:rPr lang="tr-TR" sz="2400" dirty="0" smtClean="0"/>
              <a:t> ya da umre ihramında bulunmaması</a:t>
            </a:r>
          </a:p>
          <a:p>
            <a:r>
              <a:rPr lang="tr-TR" sz="2400" dirty="0" smtClean="0"/>
              <a:t>Taraflardan birinin ölümcül bir hastalığa yakalanmamış olması</a:t>
            </a:r>
          </a:p>
          <a:p>
            <a:r>
              <a:rPr lang="tr-TR" sz="2400" dirty="0" smtClean="0"/>
              <a:t>Tarafların belirli olması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Nefâz</a:t>
            </a:r>
            <a:r>
              <a:rPr lang="tr-TR" dirty="0" smtClean="0"/>
              <a:t> Şartları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Tarafların </a:t>
            </a:r>
            <a:r>
              <a:rPr lang="tr-TR" dirty="0" err="1" smtClean="0"/>
              <a:t>bülûğa</a:t>
            </a:r>
            <a:r>
              <a:rPr lang="tr-TR" dirty="0" smtClean="0"/>
              <a:t> ermiş olması</a:t>
            </a:r>
          </a:p>
          <a:p>
            <a:r>
              <a:rPr lang="tr-TR" dirty="0" smtClean="0"/>
              <a:t>Vekil ile müvekkilin vekalet konusunda ihtilaf etmemesi</a:t>
            </a:r>
          </a:p>
          <a:p>
            <a:r>
              <a:rPr lang="tr-TR" dirty="0" smtClean="0"/>
              <a:t>Nikahı akdedenin fuzulî olmaması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Lüzûm</a:t>
            </a:r>
            <a:r>
              <a:rPr lang="tr-TR" dirty="0" smtClean="0"/>
              <a:t> Şartları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Kefâet</a:t>
            </a:r>
            <a:endParaRPr lang="tr-TR" dirty="0" smtClean="0"/>
          </a:p>
          <a:p>
            <a:r>
              <a:rPr lang="tr-TR" dirty="0" smtClean="0"/>
              <a:t>Tarafların fizyolojik açıdan evliliğin gereklerini yerine getirebilecek durumda olmaları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Evlenme Akdine Ait Şartların Yaptırımları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İn‘</a:t>
            </a:r>
            <a:r>
              <a:rPr lang="tr-TR" dirty="0" err="1" smtClean="0"/>
              <a:t>ikâd</a:t>
            </a:r>
            <a:r>
              <a:rPr lang="tr-TR" dirty="0" smtClean="0"/>
              <a:t> şartları &gt; </a:t>
            </a:r>
            <a:r>
              <a:rPr lang="tr-TR" dirty="0" err="1" smtClean="0"/>
              <a:t>Bâtıl</a:t>
            </a:r>
            <a:endParaRPr lang="tr-TR" dirty="0" smtClean="0"/>
          </a:p>
          <a:p>
            <a:r>
              <a:rPr lang="tr-TR" dirty="0" smtClean="0"/>
              <a:t>Sıhhat şartları &gt; </a:t>
            </a:r>
            <a:r>
              <a:rPr lang="tr-TR" dirty="0" err="1" smtClean="0"/>
              <a:t>Fâsid</a:t>
            </a:r>
            <a:endParaRPr lang="tr-TR" dirty="0" smtClean="0"/>
          </a:p>
          <a:p>
            <a:r>
              <a:rPr lang="tr-TR" dirty="0" err="1" smtClean="0"/>
              <a:t>Nefâz</a:t>
            </a:r>
            <a:r>
              <a:rPr lang="tr-TR" dirty="0" smtClean="0"/>
              <a:t> &gt; </a:t>
            </a:r>
            <a:r>
              <a:rPr lang="tr-TR" dirty="0" err="1" smtClean="0"/>
              <a:t>Mevkûf</a:t>
            </a:r>
            <a:endParaRPr lang="tr-TR" dirty="0" smtClean="0"/>
          </a:p>
          <a:p>
            <a:r>
              <a:rPr lang="tr-TR" dirty="0" err="1" smtClean="0"/>
              <a:t>Lüzûm</a:t>
            </a:r>
            <a:r>
              <a:rPr lang="tr-TR" dirty="0" smtClean="0"/>
              <a:t> &gt; Gayr-ı lâzım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171</Words>
  <Application>Microsoft Office PowerPoint</Application>
  <PresentationFormat>Ekran Gösterisi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Evlenme Akdinin Şartları</vt:lpstr>
      <vt:lpstr>İn‘ikâd Şartları</vt:lpstr>
      <vt:lpstr>Sıhhat Şartları</vt:lpstr>
      <vt:lpstr>Nefâz Şartları</vt:lpstr>
      <vt:lpstr>Lüzûm Şartları</vt:lpstr>
      <vt:lpstr>Evlenme Akdine Ait Şartların Yaptırımları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Evlenme Akdinin Şartları</dc:title>
  <dc:creator>user</dc:creator>
  <cp:lastModifiedBy>user</cp:lastModifiedBy>
  <cp:revision>4</cp:revision>
  <dcterms:created xsi:type="dcterms:W3CDTF">2014-10-08T17:11:58Z</dcterms:created>
  <dcterms:modified xsi:type="dcterms:W3CDTF">2014-10-08T17:45:10Z</dcterms:modified>
</cp:coreProperties>
</file>