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7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9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2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5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1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2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44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5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31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6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SHB-419 DAYANIŞMA MODELLERİ</a:t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 PLANLAMA: ÇALIŞMANIN AMACI VE GEREKÇESİ 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13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80124" y="590480"/>
            <a:ext cx="7832543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HER BİR ÖĞRENCİ GRUBUNUN ÖRNEK </a:t>
            </a:r>
            <a:r>
              <a:rPr lang="tr-TR" sz="2400" b="1" dirty="0">
                <a:solidFill>
                  <a:prstClr val="black"/>
                </a:solidFill>
              </a:rPr>
              <a:t>PROJELERİNİN </a:t>
            </a: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GELİŞİM AŞAMALARINA </a:t>
            </a:r>
            <a:r>
              <a:rPr lang="tr-TR" sz="2400" b="1">
                <a:solidFill>
                  <a:prstClr val="black"/>
                </a:solidFill>
              </a:rPr>
              <a:t>GÖRE </a:t>
            </a:r>
            <a:r>
              <a:rPr lang="tr-TR" sz="2400" b="1" smtClean="0">
                <a:solidFill>
                  <a:prstClr val="black"/>
                </a:solidFill>
              </a:rPr>
              <a:t>İNCELENMESİ</a:t>
            </a:r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i="1" dirty="0" smtClean="0">
                <a:solidFill>
                  <a:prstClr val="black"/>
                </a:solidFill>
              </a:rPr>
              <a:t>PROJE GELİŞİM AŞAMASI </a:t>
            </a:r>
            <a:r>
              <a:rPr lang="tr-TR" sz="2400" b="1" i="1" dirty="0">
                <a:solidFill>
                  <a:prstClr val="black"/>
                </a:solidFill>
              </a:rPr>
              <a:t>I-Sorunun Tanımı ve </a:t>
            </a:r>
            <a:r>
              <a:rPr lang="tr-TR" sz="2400" b="1" i="1" dirty="0" smtClean="0">
                <a:solidFill>
                  <a:prstClr val="black"/>
                </a:solidFill>
              </a:rPr>
              <a:t>Analizi</a:t>
            </a: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marL="457200" lvl="0" indent="-457200" algn="ctr">
              <a:buFontTx/>
              <a:buAutoNum type="alphaLcParenR"/>
            </a:pPr>
            <a:r>
              <a:rPr lang="tr-TR" sz="2400" dirty="0">
                <a:solidFill>
                  <a:prstClr val="black"/>
                </a:solidFill>
              </a:rPr>
              <a:t>Sorunun niteliği ve kapsamı</a:t>
            </a:r>
          </a:p>
          <a:p>
            <a:pPr marL="457200" lvl="0" indent="-457200" algn="ctr">
              <a:buFontTx/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Soruna yaklaşım ve alınan önlemler</a:t>
            </a:r>
          </a:p>
          <a:p>
            <a:pPr marL="457200" lvl="0" indent="-457200" algn="ctr">
              <a:buFontTx/>
              <a:buAutoNum type="alphaLcParenR"/>
            </a:pPr>
            <a:r>
              <a:rPr lang="tr-TR" sz="2400" dirty="0" smtClean="0">
                <a:solidFill>
                  <a:prstClr val="black"/>
                </a:solidFill>
              </a:rPr>
              <a:t>Projede müracaatçının karşılanamayan ihtiyaçlarının değerlendirilmesi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>
                <a:solidFill>
                  <a:prstClr val="black"/>
                </a:solidFill>
              </a:rPr>
              <a:t>(Duyan, </a:t>
            </a:r>
            <a:r>
              <a:rPr lang="tr-TR" sz="2400" dirty="0" err="1" smtClean="0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Demirbilek, Yüceer-Kardeş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2017) </a:t>
            </a:r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70185" y="769384"/>
            <a:ext cx="78325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smtClean="0">
                <a:solidFill>
                  <a:prstClr val="black"/>
                </a:solidFill>
              </a:rPr>
              <a:t>PROJE GELİŞİM AŞAMASI </a:t>
            </a:r>
            <a:r>
              <a:rPr lang="tr-TR" sz="2400" b="1" dirty="0" smtClean="0">
                <a:solidFill>
                  <a:prstClr val="black"/>
                </a:solidFill>
              </a:rPr>
              <a:t>II-Proje Stratejisi</a:t>
            </a: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«Proje hedefine ulaşılmasında tüm basamakların incelenmesi»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(</a:t>
            </a:r>
            <a:r>
              <a:rPr lang="tr-TR" sz="2400" b="1" dirty="0">
                <a:solidFill>
                  <a:prstClr val="black"/>
                </a:solidFill>
              </a:rPr>
              <a:t>Duyan, </a:t>
            </a:r>
            <a:r>
              <a:rPr lang="tr-TR" sz="2400" b="1" dirty="0" err="1">
                <a:solidFill>
                  <a:prstClr val="black"/>
                </a:solidFill>
              </a:rPr>
              <a:t>Çifci</a:t>
            </a:r>
            <a:r>
              <a:rPr lang="tr-TR" sz="2400" b="1" dirty="0">
                <a:solidFill>
                  <a:prstClr val="black"/>
                </a:solidFill>
              </a:rPr>
              <a:t>, Demirbilek, Yüceer-Kardeş ve </a:t>
            </a:r>
            <a:r>
              <a:rPr lang="tr-TR" sz="2400" b="1" dirty="0" err="1">
                <a:solidFill>
                  <a:prstClr val="black"/>
                </a:solidFill>
              </a:rPr>
              <a:t>Kuddaş</a:t>
            </a:r>
            <a:r>
              <a:rPr lang="tr-TR" sz="2400" b="1" dirty="0">
                <a:solidFill>
                  <a:prstClr val="black"/>
                </a:solidFill>
              </a:rPr>
              <a:t>, 2017) 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85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970185" y="769384"/>
            <a:ext cx="78325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dirty="0">
                <a:solidFill>
                  <a:prstClr val="black"/>
                </a:solidFill>
              </a:rPr>
              <a:t>Duyan, V., </a:t>
            </a:r>
            <a:r>
              <a:rPr lang="tr-TR" sz="2400" dirty="0" err="1">
                <a:solidFill>
                  <a:prstClr val="black"/>
                </a:solidFill>
              </a:rPr>
              <a:t>Çifci</a:t>
            </a:r>
            <a:r>
              <a:rPr lang="tr-TR" sz="2400" dirty="0">
                <a:solidFill>
                  <a:prstClr val="black"/>
                </a:solidFill>
              </a:rPr>
              <a:t>, E., Demirbilek, M., Yüceer-Kardeş, T. ve </a:t>
            </a:r>
            <a:r>
              <a:rPr lang="tr-TR" sz="2400" dirty="0" err="1">
                <a:solidFill>
                  <a:prstClr val="black"/>
                </a:solidFill>
              </a:rPr>
              <a:t>Kuddaş</a:t>
            </a:r>
            <a:r>
              <a:rPr lang="tr-TR" sz="2400" dirty="0">
                <a:solidFill>
                  <a:prstClr val="black"/>
                </a:solidFill>
              </a:rPr>
              <a:t>, B. (2017). SHB-407 Toplumla Sosyal Hizmet Uygulaması Yönergesi. Ankara Üniversitesi Sağlık Bilimleri Fakültesi Sosyal Hizmet Bölümü. 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6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113</Words>
  <Application>Microsoft Office PowerPoint</Application>
  <PresentationFormat>Geniş ekran</PresentationFormat>
  <Paragraphs>41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Ofis Teması</vt:lpstr>
      <vt:lpstr>1_Ofis Teması</vt:lpstr>
      <vt:lpstr>SHB-419 DAYANIŞMA MODELLERİ İNSANİ HİZMET ÖRGÜTLERİNDE GÖNÜLLÜ ÇALIŞMA PLANLAMA: ÇALIŞMANIN AMACI VE GEREKÇESİ I  DOÇ.DR.FİLİZ YILDIRIM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TOPLUMLA SOSYAL HİZMET: DAYANIŞMA İÇİN İYİ UYGULAMA ÖRNEKLERİ DOÇ.DR.FİLİZ YILDIRIM</dc:title>
  <dc:creator>C</dc:creator>
  <cp:lastModifiedBy>C</cp:lastModifiedBy>
  <cp:revision>9</cp:revision>
  <dcterms:created xsi:type="dcterms:W3CDTF">2017-11-02T20:04:30Z</dcterms:created>
  <dcterms:modified xsi:type="dcterms:W3CDTF">2017-11-03T18:05:08Z</dcterms:modified>
</cp:coreProperties>
</file>