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75" r:id="rId4"/>
    <p:sldId id="259" r:id="rId5"/>
    <p:sldId id="260" r:id="rId6"/>
    <p:sldId id="271" r:id="rId7"/>
    <p:sldId id="270" r:id="rId8"/>
    <p:sldId id="272" r:id="rId9"/>
    <p:sldId id="261" r:id="rId10"/>
    <p:sldId id="262" r:id="rId11"/>
    <p:sldId id="263" r:id="rId12"/>
  </p:sldIdLst>
  <p:sldSz cx="9144000" cy="6858000" type="screen4x3"/>
  <p:notesSz cx="6788150" cy="992346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44925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43D6D-CE9E-4AA8-A589-7BFAD3C93DDC}" type="datetimeFigureOut">
              <a:rPr lang="tr-TR" smtClean="0"/>
              <a:pPr/>
              <a:t>27.7.2019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79450" y="4713288"/>
            <a:ext cx="5429250" cy="44656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942498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44925" y="942498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61CE42-710A-40E3-801D-8B52A7D7EA1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6ED4-C6CD-493C-B465-FE8807778FC3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A318E-659B-42E0-87D0-F4AD6ED29DAA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588E2-A429-4045-A323-638C70F3A3BB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AF340-BFDC-478D-9EFE-C365D99FA08D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DEC0C-9016-4526-BB10-AAE8611251CA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AAD75-42DC-4607-99AC-B0D5010FA186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831CC-AE11-42C3-A0A3-9613EBD79A78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00318-A8AD-4009-A086-DE40E34A8A0D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904EF-5A94-45B4-A3C2-105CA45B131A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58B81-39B2-4A52-A0B1-A507FACF5638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AF12-8D79-4EC9-8546-4A9A83102323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1C8E4-35CE-4367-B245-B2815F78532C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ÜRÜN İLE İLGİLİ STRATEJİLER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3800" smtClean="0"/>
              <a:t>Ürün Hayat Dönemi</a:t>
            </a:r>
            <a:br>
              <a:rPr lang="tr-TR" sz="3800" smtClean="0"/>
            </a:br>
            <a:r>
              <a:rPr lang="tr-TR" sz="3800" smtClean="0"/>
              <a:t>Olgunluk Dönemi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271713"/>
            <a:ext cx="7543800" cy="3859212"/>
          </a:xfrm>
        </p:spPr>
        <p:txBody>
          <a:bodyPr/>
          <a:lstStyle/>
          <a:p>
            <a:pPr eaLnBrk="1" hangingPunct="1"/>
            <a:r>
              <a:rPr lang="tr-TR" smtClean="0"/>
              <a:t>Koruma stratejileri</a:t>
            </a:r>
          </a:p>
          <a:p>
            <a:pPr eaLnBrk="1" hangingPunct="1"/>
            <a:r>
              <a:rPr lang="tr-TR" smtClean="0"/>
              <a:t>Tutundurma faaliyetleri yükselir</a:t>
            </a:r>
          </a:p>
          <a:p>
            <a:pPr eaLnBrk="1" hangingPunct="1"/>
            <a:r>
              <a:rPr lang="tr-TR" smtClean="0"/>
              <a:t>Fiyat baskısı stratejiler üzerinde etkili olur </a:t>
            </a:r>
            <a:endParaRPr lang="tr-TR" i="1" smtClean="0"/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3800" smtClean="0"/>
              <a:t>Ürün Hayat Dönemi</a:t>
            </a:r>
            <a:br>
              <a:rPr lang="tr-TR" sz="3800" smtClean="0"/>
            </a:br>
            <a:r>
              <a:rPr lang="tr-TR" sz="3800" smtClean="0"/>
              <a:t>Düşüş Dönemi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774950"/>
            <a:ext cx="7772400" cy="3355975"/>
          </a:xfrm>
        </p:spPr>
        <p:txBody>
          <a:bodyPr/>
          <a:lstStyle/>
          <a:p>
            <a:pPr eaLnBrk="1" hangingPunct="1"/>
            <a:r>
              <a:rPr lang="tr-TR" smtClean="0"/>
              <a:t>Hasat stratejisi</a:t>
            </a:r>
          </a:p>
          <a:p>
            <a:pPr eaLnBrk="1" hangingPunct="1"/>
            <a:r>
              <a:rPr lang="tr-TR" smtClean="0"/>
              <a:t>Çekilme stratejisi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800" dirty="0" smtClean="0"/>
              <a:t>ÜRÜN İLE İLGİLİ STRATEJİLER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600200"/>
            <a:ext cx="7859216" cy="4530725"/>
          </a:xfrm>
        </p:spPr>
        <p:txBody>
          <a:bodyPr/>
          <a:lstStyle/>
          <a:p>
            <a:pPr marL="609600" indent="-609600" eaLnBrk="1" hangingPunct="1"/>
            <a:r>
              <a:rPr lang="tr-TR" dirty="0" smtClean="0"/>
              <a:t>Ürün Hayat Eğrisindeki stratejilerin Belirlenmesi</a:t>
            </a:r>
          </a:p>
          <a:p>
            <a:pPr marL="609600" indent="-609600" eaLnBrk="1" hangingPunct="1"/>
            <a:r>
              <a:rPr lang="tr-TR" dirty="0" smtClean="0"/>
              <a:t>Ürün Karması Stratejisi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43608" y="2636912"/>
            <a:ext cx="7772400" cy="1362075"/>
          </a:xfrm>
        </p:spPr>
        <p:txBody>
          <a:bodyPr>
            <a:normAutofit/>
          </a:bodyPr>
          <a:lstStyle/>
          <a:p>
            <a:r>
              <a:rPr lang="tr-TR" dirty="0" smtClean="0"/>
              <a:t>Ürün Hayat Dönemi ve Uygun Stratejiler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3423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Alternatif Stratejiler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5776" y="2606675"/>
            <a:ext cx="3816424" cy="3524250"/>
          </a:xfrm>
        </p:spPr>
        <p:txBody>
          <a:bodyPr/>
          <a:lstStyle/>
          <a:p>
            <a:pPr algn="ctr" eaLnBrk="1" hangingPunct="1"/>
            <a:r>
              <a:rPr lang="tr-TR" dirty="0" smtClean="0"/>
              <a:t>Koruma</a:t>
            </a:r>
          </a:p>
          <a:p>
            <a:pPr algn="ctr" eaLnBrk="1" hangingPunct="1"/>
            <a:r>
              <a:rPr lang="tr-TR" dirty="0" smtClean="0"/>
              <a:t>Büyüme</a:t>
            </a:r>
          </a:p>
          <a:p>
            <a:pPr algn="ctr" eaLnBrk="1" hangingPunct="1"/>
            <a:r>
              <a:rPr lang="tr-TR" dirty="0" smtClean="0"/>
              <a:t>Hasat</a:t>
            </a:r>
          </a:p>
          <a:p>
            <a:pPr algn="ctr" eaLnBrk="1" hangingPunct="1"/>
            <a:r>
              <a:rPr lang="tr-TR" dirty="0" smtClean="0"/>
              <a:t>Çekilme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3800" dirty="0" smtClean="0"/>
              <a:t>Ürün Hayat Dönemi</a:t>
            </a:r>
            <a:br>
              <a:rPr lang="tr-TR" sz="3800" dirty="0" smtClean="0"/>
            </a:br>
            <a:r>
              <a:rPr lang="tr-TR" sz="3800" dirty="0" smtClean="0"/>
              <a:t>Giriş Dönemi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844824"/>
            <a:ext cx="8604448" cy="4648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dirty="0" smtClean="0"/>
              <a:t>Büyüme stratejisi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Ürün geliştirme ve tutundurma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Dağıtım kanalları </a:t>
            </a:r>
            <a:r>
              <a:rPr lang="tr-TR" dirty="0" smtClean="0"/>
              <a:t>oluşturulur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Ürün Hayat Dönemi</a:t>
            </a:r>
            <a:br>
              <a:rPr lang="tr-TR" dirty="0"/>
            </a:br>
            <a:r>
              <a:rPr lang="tr-TR" dirty="0"/>
              <a:t>Giriş Dönemi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/>
              <a:t>Büyüme eğilimi düşüktür</a:t>
            </a:r>
          </a:p>
          <a:p>
            <a:pPr>
              <a:lnSpc>
                <a:spcPct val="90000"/>
              </a:lnSpc>
            </a:pPr>
            <a:r>
              <a:rPr lang="tr-TR" dirty="0"/>
              <a:t>Düşük fiyatla pazara hakim olma söz konusu olabilir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7096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Ürün Hayat Dönemi</a:t>
            </a:r>
            <a:br>
              <a:rPr lang="tr-TR" dirty="0"/>
            </a:br>
            <a:r>
              <a:rPr lang="tr-TR" dirty="0"/>
              <a:t>Giriş Dönemi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/>
              <a:t>Rekabet düşük olacağından yüksek fiyatla pazarın kaymağını alma da söz konusu olabilecektir. </a:t>
            </a:r>
          </a:p>
          <a:p>
            <a:pPr>
              <a:lnSpc>
                <a:spcPct val="90000"/>
              </a:lnSpc>
            </a:pPr>
            <a:r>
              <a:rPr lang="tr-TR" dirty="0"/>
              <a:t>Birincil talep daha önemlidir.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797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Ürün Hayat Dönemi</a:t>
            </a:r>
            <a:br>
              <a:rPr lang="tr-TR" dirty="0"/>
            </a:br>
            <a:r>
              <a:rPr lang="tr-TR" dirty="0"/>
              <a:t>Giriş Dönemi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/>
              <a:t>Ölçek ekonomilerinden yararlanma olanağı düşüktür </a:t>
            </a:r>
          </a:p>
          <a:p>
            <a:pPr>
              <a:lnSpc>
                <a:spcPct val="90000"/>
              </a:lnSpc>
            </a:pPr>
            <a:r>
              <a:rPr lang="tr-TR" dirty="0"/>
              <a:t>Birim maliyetlerin yüksek olmasına neden olur.</a:t>
            </a:r>
            <a:endParaRPr lang="tr-TR" i="1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4211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3800" smtClean="0"/>
              <a:t>Ürün Hayat Dönemi</a:t>
            </a:r>
            <a:br>
              <a:rPr lang="tr-TR" sz="3800" smtClean="0"/>
            </a:br>
            <a:r>
              <a:rPr lang="tr-TR" sz="3800" smtClean="0"/>
              <a:t>Büyüme Dönemi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2276872"/>
            <a:ext cx="7543800" cy="3775075"/>
          </a:xfrm>
        </p:spPr>
        <p:txBody>
          <a:bodyPr/>
          <a:lstStyle/>
          <a:p>
            <a:pPr eaLnBrk="1" hangingPunct="1"/>
            <a:r>
              <a:rPr lang="tr-TR" dirty="0" smtClean="0"/>
              <a:t>Düşük fiyatla girilmişse, marka bağlılığı yaratmak önem kazanır </a:t>
            </a:r>
          </a:p>
          <a:p>
            <a:pPr eaLnBrk="1" hangingPunct="1"/>
            <a:r>
              <a:rPr lang="tr-TR" dirty="0" smtClean="0"/>
              <a:t>Amaca göre tutundurma faaliyetlerine karar verilir. </a:t>
            </a:r>
          </a:p>
          <a:p>
            <a:pPr eaLnBrk="1" hangingPunct="1"/>
            <a:r>
              <a:rPr lang="tr-TR" dirty="0" smtClean="0"/>
              <a:t>Büyüme stratejileri</a:t>
            </a:r>
          </a:p>
          <a:p>
            <a:pPr eaLnBrk="1" hangingPunct="1">
              <a:buFont typeface="Wingdings" pitchFamily="2" charset="2"/>
              <a:buNone/>
            </a:pPr>
            <a:endParaRPr lang="tr-TR" dirty="0" smtClean="0"/>
          </a:p>
          <a:p>
            <a:pPr eaLnBrk="1" hangingPunct="1"/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187</Words>
  <Application>Microsoft Office PowerPoint</Application>
  <PresentationFormat>Ekran Gösterisi (4:3)</PresentationFormat>
  <Paragraphs>56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Ofis Teması</vt:lpstr>
      <vt:lpstr>ÜRÜN İLE İLGİLİ STRATEJİLER</vt:lpstr>
      <vt:lpstr>ÜRÜN İLE İLGİLİ STRATEJİLER</vt:lpstr>
      <vt:lpstr>Ürün Hayat Dönemi ve Uygun Stratejiler</vt:lpstr>
      <vt:lpstr>Alternatif Stratejiler</vt:lpstr>
      <vt:lpstr>Ürün Hayat Dönemi Giriş Dönemi</vt:lpstr>
      <vt:lpstr>Ürün Hayat Dönemi Giriş Dönemi</vt:lpstr>
      <vt:lpstr>Ürün Hayat Dönemi Giriş Dönemi</vt:lpstr>
      <vt:lpstr>Ürün Hayat Dönemi Giriş Dönemi</vt:lpstr>
      <vt:lpstr>Ürün Hayat Dönemi Büyüme Dönemi</vt:lpstr>
      <vt:lpstr>Ürün Hayat Dönemi Olgunluk Dönemi</vt:lpstr>
      <vt:lpstr>Ürün Hayat Dönemi Düşüş Dönemi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ÜRÜN İLE İLGİLİ STRATEJİLER</dc:title>
  <dc:creator>SENAY SABAH KIYAN</dc:creator>
  <cp:lastModifiedBy>yazar</cp:lastModifiedBy>
  <cp:revision>5</cp:revision>
  <dcterms:created xsi:type="dcterms:W3CDTF">2013-02-15T14:42:33Z</dcterms:created>
  <dcterms:modified xsi:type="dcterms:W3CDTF">2019-07-27T15:09:31Z</dcterms:modified>
</cp:coreProperties>
</file>