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23.12.2018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6.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Dinsel </a:t>
            </a:r>
            <a:r>
              <a:rPr lang="tr-TR" sz="4400" dirty="0" err="1">
                <a:latin typeface="Bell MT" pitchFamily="18" charset="0"/>
                <a:cs typeface="Andalus" pitchFamily="18" charset="-78"/>
              </a:rPr>
              <a:t>rasyonalleşme</a:t>
            </a:r>
            <a:endParaRPr lang="tr-TR" sz="4400" dirty="0">
              <a:latin typeface="Bell MT" pitchFamily="18" charset="0"/>
              <a:cs typeface="Andalus" pitchFamily="18" charset="-78"/>
            </a:endParaRP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9.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9. ve 10. haftalarda modernleşme etrafında ele alınan dinsel </a:t>
            </a:r>
            <a:r>
              <a:rPr lang="tr-TR" sz="2400" dirty="0" err="1">
                <a:latin typeface="Bell MT" pitchFamily="18" charset="0"/>
              </a:rPr>
              <a:t>rasyonalleşme</a:t>
            </a:r>
            <a:r>
              <a:rPr lang="tr-TR" sz="2400" dirty="0">
                <a:latin typeface="Bell MT" pitchFamily="18" charset="0"/>
              </a:rPr>
              <a:t> konusuna odaklanacağız ve önce </a:t>
            </a:r>
            <a:r>
              <a:rPr lang="tr-TR" sz="2400" dirty="0" err="1">
                <a:latin typeface="Bell MT" pitchFamily="18" charset="0"/>
              </a:rPr>
              <a:t>Weber’in</a:t>
            </a:r>
            <a:r>
              <a:rPr lang="tr-TR" sz="2400" dirty="0">
                <a:latin typeface="Bell MT" pitchFamily="18" charset="0"/>
              </a:rPr>
              <a:t> Katolik </a:t>
            </a:r>
            <a:r>
              <a:rPr lang="tr-TR" sz="2400" dirty="0" err="1">
                <a:latin typeface="Bell MT" pitchFamily="18" charset="0"/>
              </a:rPr>
              <a:t>asketizminden</a:t>
            </a:r>
            <a:r>
              <a:rPr lang="tr-TR" sz="2400" dirty="0">
                <a:latin typeface="Bell MT" pitchFamily="18" charset="0"/>
              </a:rPr>
              <a:t> Protestan </a:t>
            </a:r>
            <a:r>
              <a:rPr lang="tr-TR" sz="2400" dirty="0" err="1">
                <a:latin typeface="Bell MT" pitchFamily="18" charset="0"/>
              </a:rPr>
              <a:t>asketizmine</a:t>
            </a:r>
            <a:r>
              <a:rPr lang="tr-TR" sz="2400" dirty="0">
                <a:latin typeface="Bell MT" pitchFamily="18" charset="0"/>
              </a:rPr>
              <a:t> geçiş ile ilişkilendirdiği </a:t>
            </a:r>
            <a:r>
              <a:rPr lang="tr-TR" sz="2400" dirty="0" err="1">
                <a:latin typeface="Bell MT" pitchFamily="18" charset="0"/>
              </a:rPr>
              <a:t>rasyonalleşme</a:t>
            </a:r>
            <a:r>
              <a:rPr lang="tr-TR" sz="2400" dirty="0">
                <a:latin typeface="Bell MT" pitchFamily="18" charset="0"/>
              </a:rPr>
              <a:t> bahsini göreceğiz. Sonraki hafta ise </a:t>
            </a:r>
            <a:r>
              <a:rPr lang="tr-TR" sz="2400" dirty="0" err="1">
                <a:latin typeface="Bell MT" pitchFamily="18" charset="0"/>
              </a:rPr>
              <a:t>Weber’in</a:t>
            </a:r>
            <a:r>
              <a:rPr lang="tr-TR" sz="2400" dirty="0">
                <a:latin typeface="Bell MT" pitchFamily="18" charset="0"/>
              </a:rPr>
              <a:t> analizinin öngördüğünden farklı bir doğrultuda gelişen yeni dinsel akımlar etrafında konuyu değerlendireceğiz.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9.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latin typeface="Bell MT" pitchFamily="18" charset="0"/>
              </a:rPr>
              <a:t>Weber</a:t>
            </a:r>
            <a:r>
              <a:rPr lang="tr-TR" sz="2400" dirty="0">
                <a:latin typeface="Bell MT" pitchFamily="18" charset="0"/>
              </a:rPr>
              <a:t>, Protestanlığın kapitalizmin ortaya çıkmasına ve gelişmesine yol açan yeni ve özel bir tür </a:t>
            </a:r>
            <a:r>
              <a:rPr lang="tr-TR" sz="2400" dirty="0" err="1">
                <a:latin typeface="Bell MT" pitchFamily="18" charset="0"/>
              </a:rPr>
              <a:t>ethos</a:t>
            </a:r>
            <a:r>
              <a:rPr lang="tr-TR" sz="2400" dirty="0">
                <a:latin typeface="Bell MT" pitchFamily="18" charset="0"/>
              </a:rPr>
              <a:t> yarattığını iddia eder. Bu yaklaşımıyla Marks’ın görüşüne karşı çıkar. </a:t>
            </a:r>
            <a:r>
              <a:rPr lang="tr-TR" sz="2400" dirty="0" err="1">
                <a:latin typeface="Bell MT" pitchFamily="18" charset="0"/>
              </a:rPr>
              <a:t>Weber’in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protestanı</a:t>
            </a:r>
            <a:r>
              <a:rPr lang="tr-TR" sz="2400" dirty="0">
                <a:latin typeface="Bell MT" pitchFamily="18" charset="0"/>
              </a:rPr>
              <a:t> dünyevi bir </a:t>
            </a:r>
            <a:r>
              <a:rPr lang="tr-TR" sz="2400" dirty="0" err="1">
                <a:latin typeface="Bell MT" pitchFamily="18" charset="0"/>
              </a:rPr>
              <a:t>asketizm</a:t>
            </a:r>
            <a:r>
              <a:rPr lang="tr-TR" sz="2400" dirty="0">
                <a:latin typeface="Bell MT" pitchFamily="18" charset="0"/>
              </a:rPr>
              <a:t> içerisindedir, bir yanıyla ticarete, kar elde etmeye ve dünyevi olanaklara odaklanmıştır. Fakat öte yandan boş zamana ve lükse gömülmeye direnir. Bu yaklaşıma göre, Protestanlık Katolik </a:t>
            </a:r>
            <a:r>
              <a:rPr lang="tr-TR" sz="2400" dirty="0" err="1">
                <a:latin typeface="Bell MT" pitchFamily="18" charset="0"/>
              </a:rPr>
              <a:t>manastırcılığı</a:t>
            </a:r>
            <a:r>
              <a:rPr lang="tr-TR" sz="2400" dirty="0">
                <a:latin typeface="Bell MT" pitchFamily="18" charset="0"/>
              </a:rPr>
              <a:t>  fikrini dönüştürmüş ve bunun yerine iş hayatında etkili ve güvenilir olmak gibi fikirler koymuştur. Protestanlık yeni bir tür birey ve bireycilik yaratmıştır.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9.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Bu yeni dindar birey kendi inancından ve tefekküründen sorumludur, günahlarını itiraf etmek ve affedilmeyi dilemekle ilgilenmez çünkü kaderi zaten önceden kesin bir biçimde belirlenmiştir. </a:t>
            </a:r>
          </a:p>
          <a:p>
            <a:r>
              <a:rPr lang="tr-TR" sz="2400" dirty="0" err="1">
                <a:latin typeface="Bell MT" pitchFamily="18" charset="0"/>
              </a:rPr>
              <a:t>Weber’in</a:t>
            </a:r>
            <a:r>
              <a:rPr lang="tr-TR" sz="2400" dirty="0">
                <a:latin typeface="Bell MT" pitchFamily="18" charset="0"/>
              </a:rPr>
              <a:t> dinsel </a:t>
            </a:r>
            <a:r>
              <a:rPr lang="tr-TR" sz="2400" dirty="0" err="1">
                <a:latin typeface="Bell MT" pitchFamily="18" charset="0"/>
              </a:rPr>
              <a:t>rasyonalleşmeyi</a:t>
            </a:r>
            <a:r>
              <a:rPr lang="tr-TR" sz="2400" dirty="0">
                <a:latin typeface="Bell MT" pitchFamily="18" charset="0"/>
              </a:rPr>
              <a:t> dayandırdığı bu görüşler etrafında dolaşacak ve Türkiye özelinde farklı </a:t>
            </a:r>
            <a:r>
              <a:rPr lang="tr-TR" sz="2400" dirty="0" err="1">
                <a:latin typeface="Bell MT" pitchFamily="18" charset="0"/>
              </a:rPr>
              <a:t>asketik</a:t>
            </a:r>
            <a:r>
              <a:rPr lang="tr-TR" sz="2400" dirty="0">
                <a:latin typeface="Bell MT" pitchFamily="18" charset="0"/>
              </a:rPr>
              <a:t> formları nasıl değerlendirebileceğimizi sorgulayacağız. Maddiyatla temas etmenin burada da Müslümanlığın nasıl olması gerektiğine dair bir tartışma çizgisi inşa etmesi ilginçtir.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9.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okuma:</a:t>
            </a:r>
          </a:p>
          <a:p>
            <a:r>
              <a:rPr lang="tr-TR" sz="2400" dirty="0" err="1">
                <a:latin typeface="Bell MT" pitchFamily="18" charset="0"/>
              </a:rPr>
              <a:t>Max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Weber</a:t>
            </a:r>
            <a:r>
              <a:rPr lang="tr-TR" sz="2400" dirty="0">
                <a:latin typeface="Bell MT" pitchFamily="18" charset="0"/>
              </a:rPr>
              <a:t>. </a:t>
            </a:r>
            <a:r>
              <a:rPr lang="tr-TR" sz="2400" i="1" dirty="0">
                <a:latin typeface="Bell MT" pitchFamily="18" charset="0"/>
              </a:rPr>
              <a:t>Protestan Ahlakı ve Kapitalizmin Ruhu. </a:t>
            </a:r>
            <a:r>
              <a:rPr lang="tr-TR" sz="2400" dirty="0" err="1">
                <a:latin typeface="Bell MT" pitchFamily="18" charset="0"/>
              </a:rPr>
              <a:t>Bilgesu</a:t>
            </a:r>
            <a:r>
              <a:rPr lang="tr-TR" sz="2400" dirty="0">
                <a:latin typeface="Bell MT" pitchFamily="18" charset="0"/>
              </a:rPr>
              <a:t> Yayınları. (II. Bölüm: Sofu Protestanlığın Meslek Ahlakı)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236</Words>
  <Application>Microsoft Office PowerPoint</Application>
  <PresentationFormat>On-screen Show (4:3)</PresentationFormat>
  <Paragraphs>13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6. konu</vt:lpstr>
      <vt:lpstr>9. hafta</vt:lpstr>
      <vt:lpstr>9. hafta</vt:lpstr>
      <vt:lpstr>9. hafta</vt:lpstr>
      <vt:lpstr>9.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45</cp:revision>
  <dcterms:created xsi:type="dcterms:W3CDTF">2018-05-08T13:48:36Z</dcterms:created>
  <dcterms:modified xsi:type="dcterms:W3CDTF">2018-12-23T18:02:34Z</dcterms:modified>
</cp:coreProperties>
</file>