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1B05C2-8BE6-4C4F-8EE5-B6EC9485561A}"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tr-TR"/>
        </a:p>
      </dgm:t>
    </dgm:pt>
    <dgm:pt modelId="{76A991D1-0689-4B67-87CD-654CBB082664}">
      <dgm:prSet phldrT="[Metin]"/>
      <dgm:spPr>
        <a:solidFill>
          <a:srgbClr val="7030A0"/>
        </a:solidFill>
      </dgm:spPr>
      <dgm:t>
        <a:bodyPr/>
        <a:lstStyle/>
        <a:p>
          <a:r>
            <a:rPr lang="tr-TR" dirty="0" smtClean="0"/>
            <a:t>İncelediğimiz sosyal olay ya da olgu  </a:t>
          </a:r>
          <a:endParaRPr lang="tr-TR" dirty="0"/>
        </a:p>
      </dgm:t>
    </dgm:pt>
    <dgm:pt modelId="{153F2B08-1A60-4C85-9EE3-3AA2295BBFEF}" type="parTrans" cxnId="{6BDA2BC2-E341-4A84-901E-BF0EC12ECB69}">
      <dgm:prSet/>
      <dgm:spPr/>
      <dgm:t>
        <a:bodyPr/>
        <a:lstStyle/>
        <a:p>
          <a:endParaRPr lang="tr-TR"/>
        </a:p>
      </dgm:t>
    </dgm:pt>
    <dgm:pt modelId="{B64943E2-52C8-4318-ADB4-EC52C4796085}" type="sibTrans" cxnId="{6BDA2BC2-E341-4A84-901E-BF0EC12ECB69}">
      <dgm:prSet/>
      <dgm:spPr/>
      <dgm:t>
        <a:bodyPr/>
        <a:lstStyle/>
        <a:p>
          <a:endParaRPr lang="tr-TR"/>
        </a:p>
      </dgm:t>
    </dgm:pt>
    <dgm:pt modelId="{EC5C2565-F392-4B95-B7C5-EEBFD962CF16}">
      <dgm:prSet phldrT="[Metin]"/>
      <dgm:spPr>
        <a:solidFill>
          <a:srgbClr val="EFD3E9">
            <a:alpha val="89804"/>
          </a:srgbClr>
        </a:solidFill>
      </dgm:spPr>
      <dgm:t>
        <a:bodyPr/>
        <a:lstStyle/>
        <a:p>
          <a:r>
            <a:rPr lang="tr-TR" dirty="0" smtClean="0">
              <a:solidFill>
                <a:srgbClr val="7030A0"/>
              </a:solidFill>
            </a:rPr>
            <a:t>Konuşma/Sözlü Dil</a:t>
          </a:r>
          <a:endParaRPr lang="tr-TR" dirty="0">
            <a:solidFill>
              <a:srgbClr val="7030A0"/>
            </a:solidFill>
          </a:endParaRPr>
        </a:p>
      </dgm:t>
    </dgm:pt>
    <dgm:pt modelId="{E58532C8-8ED4-4054-8164-97A58E7E3277}" type="parTrans" cxnId="{EEC41D39-8B26-48D5-83E9-3EF1DD00447B}">
      <dgm:prSet/>
      <dgm:spPr/>
      <dgm:t>
        <a:bodyPr/>
        <a:lstStyle/>
        <a:p>
          <a:endParaRPr lang="tr-TR"/>
        </a:p>
      </dgm:t>
    </dgm:pt>
    <dgm:pt modelId="{3C6B1833-B9DE-4C22-AEB8-3B5B4ED68F8F}" type="sibTrans" cxnId="{EEC41D39-8B26-48D5-83E9-3EF1DD00447B}">
      <dgm:prSet/>
      <dgm:spPr/>
      <dgm:t>
        <a:bodyPr/>
        <a:lstStyle/>
        <a:p>
          <a:endParaRPr lang="tr-TR"/>
        </a:p>
      </dgm:t>
    </dgm:pt>
    <dgm:pt modelId="{238B23D6-19C6-4750-B12A-1B05B9C726A4}">
      <dgm:prSet phldrT="[Metin]"/>
      <dgm:spPr>
        <a:solidFill>
          <a:srgbClr val="EFD3E9">
            <a:alpha val="90000"/>
          </a:srgbClr>
        </a:solidFill>
      </dgm:spPr>
      <dgm:t>
        <a:bodyPr/>
        <a:lstStyle/>
        <a:p>
          <a:r>
            <a:rPr lang="tr-TR" dirty="0" smtClean="0">
              <a:solidFill>
                <a:srgbClr val="7030A0"/>
              </a:solidFill>
            </a:rPr>
            <a:t>Metin/Belgeler</a:t>
          </a:r>
          <a:endParaRPr lang="tr-TR" dirty="0">
            <a:solidFill>
              <a:srgbClr val="7030A0"/>
            </a:solidFill>
          </a:endParaRPr>
        </a:p>
      </dgm:t>
    </dgm:pt>
    <dgm:pt modelId="{22E9ECE0-345E-4694-A376-F90FC19D6219}" type="parTrans" cxnId="{8871ACFD-7463-4DAB-973C-C55795DA098D}">
      <dgm:prSet/>
      <dgm:spPr/>
      <dgm:t>
        <a:bodyPr/>
        <a:lstStyle/>
        <a:p>
          <a:endParaRPr lang="tr-TR"/>
        </a:p>
      </dgm:t>
    </dgm:pt>
    <dgm:pt modelId="{F97C4E91-9555-42E6-8F88-214E091A03AE}" type="sibTrans" cxnId="{8871ACFD-7463-4DAB-973C-C55795DA098D}">
      <dgm:prSet/>
      <dgm:spPr/>
      <dgm:t>
        <a:bodyPr/>
        <a:lstStyle/>
        <a:p>
          <a:endParaRPr lang="tr-TR"/>
        </a:p>
      </dgm:t>
    </dgm:pt>
    <dgm:pt modelId="{29249444-4971-4DD7-A27A-671213087F50}">
      <dgm:prSet phldrT="[Metin]"/>
      <dgm:spPr/>
      <dgm:t>
        <a:bodyPr/>
        <a:lstStyle/>
        <a:p>
          <a:r>
            <a:rPr lang="tr-TR" dirty="0" smtClean="0"/>
            <a:t>Nitel araştırma</a:t>
          </a:r>
          <a:endParaRPr lang="tr-TR" dirty="0"/>
        </a:p>
      </dgm:t>
    </dgm:pt>
    <dgm:pt modelId="{6BF496F0-1B70-436D-861A-7CD5D401CB9D}" type="parTrans" cxnId="{028DEDE5-0433-413A-9F39-922D9A063F00}">
      <dgm:prSet/>
      <dgm:spPr/>
      <dgm:t>
        <a:bodyPr/>
        <a:lstStyle/>
        <a:p>
          <a:endParaRPr lang="tr-TR"/>
        </a:p>
      </dgm:t>
    </dgm:pt>
    <dgm:pt modelId="{1764DFB2-A8F3-4067-A5FD-8D5664D918B6}" type="sibTrans" cxnId="{028DEDE5-0433-413A-9F39-922D9A063F00}">
      <dgm:prSet/>
      <dgm:spPr/>
      <dgm:t>
        <a:bodyPr/>
        <a:lstStyle/>
        <a:p>
          <a:endParaRPr lang="tr-TR"/>
        </a:p>
      </dgm:t>
    </dgm:pt>
    <dgm:pt modelId="{CB4248B8-A8CF-47D4-BC98-E7845D4F35B1}">
      <dgm:prSet phldrT="[Metin]"/>
      <dgm:spPr/>
      <dgm:t>
        <a:bodyPr/>
        <a:lstStyle/>
        <a:p>
          <a:r>
            <a:rPr lang="tr-TR" dirty="0" smtClean="0"/>
            <a:t>Görüşme (Mülakat)</a:t>
          </a:r>
          <a:endParaRPr lang="tr-TR" dirty="0"/>
        </a:p>
      </dgm:t>
    </dgm:pt>
    <dgm:pt modelId="{B4355C57-A095-4DA7-B0BE-12F7B0AFAEE3}" type="parTrans" cxnId="{46B01509-496B-42BF-97CB-E501B5C382CB}">
      <dgm:prSet/>
      <dgm:spPr/>
      <dgm:t>
        <a:bodyPr/>
        <a:lstStyle/>
        <a:p>
          <a:endParaRPr lang="tr-TR"/>
        </a:p>
      </dgm:t>
    </dgm:pt>
    <dgm:pt modelId="{DD3A7F9D-2568-4A0A-A581-EDAE2DE0D0DB}" type="sibTrans" cxnId="{46B01509-496B-42BF-97CB-E501B5C382CB}">
      <dgm:prSet/>
      <dgm:spPr/>
      <dgm:t>
        <a:bodyPr/>
        <a:lstStyle/>
        <a:p>
          <a:endParaRPr lang="tr-TR"/>
        </a:p>
      </dgm:t>
    </dgm:pt>
    <dgm:pt modelId="{8C139121-E05E-405E-B176-CD1632BDCC8B}">
      <dgm:prSet phldrT="[Metin]"/>
      <dgm:spPr/>
      <dgm:t>
        <a:bodyPr/>
        <a:lstStyle/>
        <a:p>
          <a:r>
            <a:rPr lang="tr-TR" dirty="0" smtClean="0"/>
            <a:t>Gözlem</a:t>
          </a:r>
          <a:endParaRPr lang="tr-TR" dirty="0"/>
        </a:p>
      </dgm:t>
    </dgm:pt>
    <dgm:pt modelId="{C5DDFC10-BFDD-43A9-BC28-0814C920D109}" type="parTrans" cxnId="{69FCF3AB-A3BD-4738-9AB1-C5CB0D10A153}">
      <dgm:prSet/>
      <dgm:spPr/>
      <dgm:t>
        <a:bodyPr/>
        <a:lstStyle/>
        <a:p>
          <a:endParaRPr lang="tr-TR"/>
        </a:p>
      </dgm:t>
    </dgm:pt>
    <dgm:pt modelId="{7E755BDF-BBE0-4956-9582-7B8B1CC00F53}" type="sibTrans" cxnId="{69FCF3AB-A3BD-4738-9AB1-C5CB0D10A153}">
      <dgm:prSet/>
      <dgm:spPr/>
      <dgm:t>
        <a:bodyPr/>
        <a:lstStyle/>
        <a:p>
          <a:endParaRPr lang="tr-TR"/>
        </a:p>
      </dgm:t>
    </dgm:pt>
    <dgm:pt modelId="{0E0F874B-1A0B-41DF-A90E-B9E07B2E2958}">
      <dgm:prSet phldrT="[Metin]"/>
      <dgm:spPr/>
      <dgm:t>
        <a:bodyPr/>
        <a:lstStyle/>
        <a:p>
          <a:r>
            <a:rPr lang="tr-TR" dirty="0" smtClean="0"/>
            <a:t>Nicel araştırma</a:t>
          </a:r>
          <a:endParaRPr lang="tr-TR" dirty="0"/>
        </a:p>
      </dgm:t>
    </dgm:pt>
    <dgm:pt modelId="{29E65A83-5FBE-4608-9691-0F3FFF87FD0C}" type="parTrans" cxnId="{D553A58F-E530-4B49-BF89-4CCEB838C73A}">
      <dgm:prSet/>
      <dgm:spPr/>
      <dgm:t>
        <a:bodyPr/>
        <a:lstStyle/>
        <a:p>
          <a:endParaRPr lang="tr-TR"/>
        </a:p>
      </dgm:t>
    </dgm:pt>
    <dgm:pt modelId="{C16781F7-F51A-4866-A33A-454CB22C48D8}" type="sibTrans" cxnId="{D553A58F-E530-4B49-BF89-4CCEB838C73A}">
      <dgm:prSet/>
      <dgm:spPr/>
      <dgm:t>
        <a:bodyPr/>
        <a:lstStyle/>
        <a:p>
          <a:endParaRPr lang="tr-TR"/>
        </a:p>
      </dgm:t>
    </dgm:pt>
    <dgm:pt modelId="{8751383B-3AEC-4040-9052-678B21DE6255}">
      <dgm:prSet phldrT="[Metin]"/>
      <dgm:spPr/>
      <dgm:t>
        <a:bodyPr/>
        <a:lstStyle/>
        <a:p>
          <a:r>
            <a:rPr lang="tr-TR" dirty="0" smtClean="0"/>
            <a:t>Yoklama (Anket)</a:t>
          </a:r>
          <a:endParaRPr lang="tr-TR" dirty="0"/>
        </a:p>
      </dgm:t>
    </dgm:pt>
    <dgm:pt modelId="{6155BDD3-7CA4-47FB-AE3B-A0FA0B589BCD}" type="parTrans" cxnId="{DF2E1C08-1E02-4C09-97AB-46D3866B83EE}">
      <dgm:prSet/>
      <dgm:spPr/>
      <dgm:t>
        <a:bodyPr/>
        <a:lstStyle/>
        <a:p>
          <a:endParaRPr lang="tr-TR"/>
        </a:p>
      </dgm:t>
    </dgm:pt>
    <dgm:pt modelId="{1D379101-C4B2-4822-AE9C-D556E1A98803}" type="sibTrans" cxnId="{DF2E1C08-1E02-4C09-97AB-46D3866B83EE}">
      <dgm:prSet/>
      <dgm:spPr/>
      <dgm:t>
        <a:bodyPr/>
        <a:lstStyle/>
        <a:p>
          <a:endParaRPr lang="tr-TR"/>
        </a:p>
      </dgm:t>
    </dgm:pt>
    <dgm:pt modelId="{5970E7C2-28D3-4913-927A-41639A9423D0}">
      <dgm:prSet phldrT="[Metin]"/>
      <dgm:spPr/>
      <dgm:t>
        <a:bodyPr/>
        <a:lstStyle/>
        <a:p>
          <a:r>
            <a:rPr lang="tr-TR" dirty="0" smtClean="0"/>
            <a:t>Deney</a:t>
          </a:r>
          <a:endParaRPr lang="tr-TR" dirty="0"/>
        </a:p>
      </dgm:t>
    </dgm:pt>
    <dgm:pt modelId="{FBD540D0-902D-477B-8D37-6C1259A1BA21}" type="parTrans" cxnId="{D8D3BA6B-D9F8-409A-886E-2133B36CF7F7}">
      <dgm:prSet/>
      <dgm:spPr/>
      <dgm:t>
        <a:bodyPr/>
        <a:lstStyle/>
        <a:p>
          <a:endParaRPr lang="tr-TR"/>
        </a:p>
      </dgm:t>
    </dgm:pt>
    <dgm:pt modelId="{CD66A2D7-6F84-445D-869B-373920445FCB}" type="sibTrans" cxnId="{D8D3BA6B-D9F8-409A-886E-2133B36CF7F7}">
      <dgm:prSet/>
      <dgm:spPr/>
      <dgm:t>
        <a:bodyPr/>
        <a:lstStyle/>
        <a:p>
          <a:endParaRPr lang="tr-TR"/>
        </a:p>
      </dgm:t>
    </dgm:pt>
    <dgm:pt modelId="{9B96929D-5734-424D-BD6A-1C6D2531D4F5}">
      <dgm:prSet phldrT="[Metin]"/>
      <dgm:spPr>
        <a:solidFill>
          <a:srgbClr val="EFD3E9">
            <a:alpha val="90000"/>
          </a:srgbClr>
        </a:solidFill>
      </dgm:spPr>
      <dgm:t>
        <a:bodyPr/>
        <a:lstStyle/>
        <a:p>
          <a:r>
            <a:rPr lang="tr-TR" dirty="0" smtClean="0">
              <a:solidFill>
                <a:srgbClr val="7030A0"/>
              </a:solidFill>
            </a:rPr>
            <a:t>Eylem/Davranış</a:t>
          </a:r>
          <a:endParaRPr lang="tr-TR" dirty="0">
            <a:solidFill>
              <a:srgbClr val="7030A0"/>
            </a:solidFill>
          </a:endParaRPr>
        </a:p>
      </dgm:t>
    </dgm:pt>
    <dgm:pt modelId="{8D5EF2DA-CC07-4000-A17A-49F33EE22E42}" type="parTrans" cxnId="{548E91B3-312A-4F89-B3AA-300EA297D2BB}">
      <dgm:prSet/>
      <dgm:spPr/>
      <dgm:t>
        <a:bodyPr/>
        <a:lstStyle/>
        <a:p>
          <a:endParaRPr lang="tr-TR"/>
        </a:p>
      </dgm:t>
    </dgm:pt>
    <dgm:pt modelId="{0935924E-B2C6-46A1-84E5-8FD91A4C32E4}" type="sibTrans" cxnId="{548E91B3-312A-4F89-B3AA-300EA297D2BB}">
      <dgm:prSet/>
      <dgm:spPr/>
      <dgm:t>
        <a:bodyPr/>
        <a:lstStyle/>
        <a:p>
          <a:endParaRPr lang="tr-TR"/>
        </a:p>
      </dgm:t>
    </dgm:pt>
    <dgm:pt modelId="{904FD461-077B-4BB4-B49A-F84042C6C2EE}">
      <dgm:prSet phldrT="[Metin]"/>
      <dgm:spPr/>
      <dgm:t>
        <a:bodyPr/>
        <a:lstStyle/>
        <a:p>
          <a:r>
            <a:rPr lang="tr-TR" dirty="0" smtClean="0"/>
            <a:t>Söylem Çözümlemesi</a:t>
          </a:r>
          <a:endParaRPr lang="tr-TR" dirty="0"/>
        </a:p>
      </dgm:t>
    </dgm:pt>
    <dgm:pt modelId="{C62176D3-C305-4788-8AFC-9E454E7B3842}" type="parTrans" cxnId="{BBC235BC-6FF7-4100-AB68-7A1E27154FF6}">
      <dgm:prSet/>
      <dgm:spPr/>
      <dgm:t>
        <a:bodyPr/>
        <a:lstStyle/>
        <a:p>
          <a:endParaRPr lang="tr-TR"/>
        </a:p>
      </dgm:t>
    </dgm:pt>
    <dgm:pt modelId="{C199F718-3E95-42C2-B376-5587EE63833F}" type="sibTrans" cxnId="{BBC235BC-6FF7-4100-AB68-7A1E27154FF6}">
      <dgm:prSet/>
      <dgm:spPr/>
      <dgm:t>
        <a:bodyPr/>
        <a:lstStyle/>
        <a:p>
          <a:endParaRPr lang="tr-TR"/>
        </a:p>
      </dgm:t>
    </dgm:pt>
    <dgm:pt modelId="{108C9187-3332-4825-884D-E5E7DE43C5A8}">
      <dgm:prSet phldrT="[Metin]"/>
      <dgm:spPr/>
      <dgm:t>
        <a:bodyPr/>
        <a:lstStyle/>
        <a:p>
          <a:r>
            <a:rPr lang="tr-TR" dirty="0" smtClean="0"/>
            <a:t>İçerik Çözümlemesi</a:t>
          </a:r>
          <a:endParaRPr lang="tr-TR" dirty="0"/>
        </a:p>
      </dgm:t>
    </dgm:pt>
    <dgm:pt modelId="{F262AECD-6719-4C0E-9656-180AFDA77ED0}" type="parTrans" cxnId="{CD01531F-237D-4A51-B472-C8CD2C7C7247}">
      <dgm:prSet/>
      <dgm:spPr/>
      <dgm:t>
        <a:bodyPr/>
        <a:lstStyle/>
        <a:p>
          <a:endParaRPr lang="tr-TR"/>
        </a:p>
      </dgm:t>
    </dgm:pt>
    <dgm:pt modelId="{9BC27C50-82AB-427F-B953-39FEB57C8CA2}" type="sibTrans" cxnId="{CD01531F-237D-4A51-B472-C8CD2C7C7247}">
      <dgm:prSet/>
      <dgm:spPr/>
      <dgm:t>
        <a:bodyPr/>
        <a:lstStyle/>
        <a:p>
          <a:endParaRPr lang="tr-TR"/>
        </a:p>
      </dgm:t>
    </dgm:pt>
    <dgm:pt modelId="{ACE1FA6E-F1B4-4073-9260-C3350EED604A}" type="pres">
      <dgm:prSet presAssocID="{C11B05C2-8BE6-4C4F-8EE5-B6EC9485561A}" presName="theList" presStyleCnt="0">
        <dgm:presLayoutVars>
          <dgm:dir/>
          <dgm:animLvl val="lvl"/>
          <dgm:resizeHandles val="exact"/>
        </dgm:presLayoutVars>
      </dgm:prSet>
      <dgm:spPr/>
      <dgm:t>
        <a:bodyPr/>
        <a:lstStyle/>
        <a:p>
          <a:endParaRPr lang="tr-TR"/>
        </a:p>
      </dgm:t>
    </dgm:pt>
    <dgm:pt modelId="{F024A31F-477C-438B-9852-C33F8C815668}" type="pres">
      <dgm:prSet presAssocID="{76A991D1-0689-4B67-87CD-654CBB082664}" presName="compNode" presStyleCnt="0"/>
      <dgm:spPr/>
    </dgm:pt>
    <dgm:pt modelId="{B2FA31B6-D2CE-481E-814B-F887A7D7C62F}" type="pres">
      <dgm:prSet presAssocID="{76A991D1-0689-4B67-87CD-654CBB082664}" presName="aNode" presStyleLbl="bgShp" presStyleIdx="0" presStyleCnt="3" custLinFactX="6617" custLinFactNeighborX="100000" custLinFactNeighborY="644"/>
      <dgm:spPr/>
      <dgm:t>
        <a:bodyPr/>
        <a:lstStyle/>
        <a:p>
          <a:endParaRPr lang="tr-TR"/>
        </a:p>
      </dgm:t>
    </dgm:pt>
    <dgm:pt modelId="{F53FCAC7-B165-4825-BA18-5A637D429282}" type="pres">
      <dgm:prSet presAssocID="{76A991D1-0689-4B67-87CD-654CBB082664}" presName="textNode" presStyleLbl="bgShp" presStyleIdx="0" presStyleCnt="3"/>
      <dgm:spPr/>
      <dgm:t>
        <a:bodyPr/>
        <a:lstStyle/>
        <a:p>
          <a:endParaRPr lang="tr-TR"/>
        </a:p>
      </dgm:t>
    </dgm:pt>
    <dgm:pt modelId="{17C3A163-6FAA-4662-B1E7-FD39A38F56EC}" type="pres">
      <dgm:prSet presAssocID="{76A991D1-0689-4B67-87CD-654CBB082664}" presName="compChildNode" presStyleCnt="0"/>
      <dgm:spPr/>
    </dgm:pt>
    <dgm:pt modelId="{3A6AB9D2-DD03-48E3-BE4E-7AF62911871B}" type="pres">
      <dgm:prSet presAssocID="{76A991D1-0689-4B67-87CD-654CBB082664}" presName="theInnerList" presStyleCnt="0"/>
      <dgm:spPr/>
    </dgm:pt>
    <dgm:pt modelId="{CCBFEF21-7FA2-461D-8609-A9870A00C4AC}" type="pres">
      <dgm:prSet presAssocID="{EC5C2565-F392-4B95-B7C5-EEBFD962CF16}" presName="childNode" presStyleLbl="node1" presStyleIdx="0" presStyleCnt="9" custLinFactX="33271" custLinFactNeighborX="100000" custLinFactNeighborY="-53588">
        <dgm:presLayoutVars>
          <dgm:bulletEnabled val="1"/>
        </dgm:presLayoutVars>
      </dgm:prSet>
      <dgm:spPr>
        <a:prstGeom prst="leftRightArrow">
          <a:avLst/>
        </a:prstGeom>
      </dgm:spPr>
      <dgm:t>
        <a:bodyPr/>
        <a:lstStyle/>
        <a:p>
          <a:endParaRPr lang="tr-TR"/>
        </a:p>
      </dgm:t>
    </dgm:pt>
    <dgm:pt modelId="{73195C36-F585-44C0-8389-A7258C4BFFEF}" type="pres">
      <dgm:prSet presAssocID="{EC5C2565-F392-4B95-B7C5-EEBFD962CF16}" presName="aSpace2" presStyleCnt="0"/>
      <dgm:spPr/>
    </dgm:pt>
    <dgm:pt modelId="{F0A693D8-8E52-4290-B3AA-2581AC178972}" type="pres">
      <dgm:prSet presAssocID="{9B96929D-5734-424D-BD6A-1C6D2531D4F5}" presName="childNode" presStyleLbl="node1" presStyleIdx="1" presStyleCnt="9" custLinFactX="33271" custLinFactNeighborX="100000" custLinFactNeighborY="-53588">
        <dgm:presLayoutVars>
          <dgm:bulletEnabled val="1"/>
        </dgm:presLayoutVars>
      </dgm:prSet>
      <dgm:spPr>
        <a:prstGeom prst="leftRightArrow">
          <a:avLst/>
        </a:prstGeom>
      </dgm:spPr>
      <dgm:t>
        <a:bodyPr/>
        <a:lstStyle/>
        <a:p>
          <a:endParaRPr lang="tr-TR"/>
        </a:p>
      </dgm:t>
    </dgm:pt>
    <dgm:pt modelId="{6409C946-450E-43BC-8F09-ECE1DE109FBF}" type="pres">
      <dgm:prSet presAssocID="{9B96929D-5734-424D-BD6A-1C6D2531D4F5}" presName="aSpace2" presStyleCnt="0"/>
      <dgm:spPr/>
    </dgm:pt>
    <dgm:pt modelId="{71B3EDD2-B45D-4DC9-A38C-2A21FFDBC0E6}" type="pres">
      <dgm:prSet presAssocID="{238B23D6-19C6-4750-B12A-1B05B9C726A4}" presName="childNode" presStyleLbl="node1" presStyleIdx="2" presStyleCnt="9" custLinFactX="33271" custLinFactNeighborX="100000" custLinFactNeighborY="-53588">
        <dgm:presLayoutVars>
          <dgm:bulletEnabled val="1"/>
        </dgm:presLayoutVars>
      </dgm:prSet>
      <dgm:spPr>
        <a:prstGeom prst="leftRightArrow">
          <a:avLst/>
        </a:prstGeom>
      </dgm:spPr>
      <dgm:t>
        <a:bodyPr/>
        <a:lstStyle/>
        <a:p>
          <a:endParaRPr lang="tr-TR"/>
        </a:p>
      </dgm:t>
    </dgm:pt>
    <dgm:pt modelId="{1E702ABD-6FD0-405C-9859-E82CB0CD57EB}" type="pres">
      <dgm:prSet presAssocID="{76A991D1-0689-4B67-87CD-654CBB082664}" presName="aSpace" presStyleCnt="0"/>
      <dgm:spPr/>
    </dgm:pt>
    <dgm:pt modelId="{B05170C9-69C5-47F3-8856-E1BE9B60C9BC}" type="pres">
      <dgm:prSet presAssocID="{29249444-4971-4DD7-A27A-671213087F50}" presName="compNode" presStyleCnt="0"/>
      <dgm:spPr/>
    </dgm:pt>
    <dgm:pt modelId="{AFAFF732-3DD2-4303-AFEA-1FCFFE563B9E}" type="pres">
      <dgm:prSet presAssocID="{29249444-4971-4DD7-A27A-671213087F50}" presName="aNode" presStyleLbl="bgShp" presStyleIdx="1" presStyleCnt="3" custLinFactX="-7538" custLinFactNeighborX="-100000" custLinFactNeighborY="-2264"/>
      <dgm:spPr/>
      <dgm:t>
        <a:bodyPr/>
        <a:lstStyle/>
        <a:p>
          <a:endParaRPr lang="tr-TR"/>
        </a:p>
      </dgm:t>
    </dgm:pt>
    <dgm:pt modelId="{3159DD6A-5057-4AF0-ADF8-94836EC5FFD4}" type="pres">
      <dgm:prSet presAssocID="{29249444-4971-4DD7-A27A-671213087F50}" presName="textNode" presStyleLbl="bgShp" presStyleIdx="1" presStyleCnt="3"/>
      <dgm:spPr/>
      <dgm:t>
        <a:bodyPr/>
        <a:lstStyle/>
        <a:p>
          <a:endParaRPr lang="tr-TR"/>
        </a:p>
      </dgm:t>
    </dgm:pt>
    <dgm:pt modelId="{8E73D829-891A-48CC-A258-BC31CC37E3D6}" type="pres">
      <dgm:prSet presAssocID="{29249444-4971-4DD7-A27A-671213087F50}" presName="compChildNode" presStyleCnt="0"/>
      <dgm:spPr/>
    </dgm:pt>
    <dgm:pt modelId="{E69F5101-B5E0-4EA1-A091-03F1A9E48D1E}" type="pres">
      <dgm:prSet presAssocID="{29249444-4971-4DD7-A27A-671213087F50}" presName="theInnerList" presStyleCnt="0"/>
      <dgm:spPr/>
    </dgm:pt>
    <dgm:pt modelId="{5C78590E-CC36-4D9E-A343-D373B9009F00}" type="pres">
      <dgm:prSet presAssocID="{CB4248B8-A8CF-47D4-BC98-E7845D4F35B1}" presName="childNode" presStyleLbl="node1" presStyleIdx="3" presStyleCnt="9" custLinFactX="-27032" custLinFactNeighborX="-100000" custLinFactNeighborY="-21897">
        <dgm:presLayoutVars>
          <dgm:bulletEnabled val="1"/>
        </dgm:presLayoutVars>
      </dgm:prSet>
      <dgm:spPr/>
      <dgm:t>
        <a:bodyPr/>
        <a:lstStyle/>
        <a:p>
          <a:endParaRPr lang="tr-TR"/>
        </a:p>
      </dgm:t>
    </dgm:pt>
    <dgm:pt modelId="{77944553-C734-4FB6-94AA-4F33E16D32C3}" type="pres">
      <dgm:prSet presAssocID="{CB4248B8-A8CF-47D4-BC98-E7845D4F35B1}" presName="aSpace2" presStyleCnt="0"/>
      <dgm:spPr/>
    </dgm:pt>
    <dgm:pt modelId="{79A6387D-B9D1-4679-9211-5811057492F6}" type="pres">
      <dgm:prSet presAssocID="{8C139121-E05E-405E-B176-CD1632BDCC8B}" presName="childNode" presStyleLbl="node1" presStyleIdx="4" presStyleCnt="9" custLinFactX="-26535" custLinFactNeighborX="-100000" custLinFactNeighborY="-11237">
        <dgm:presLayoutVars>
          <dgm:bulletEnabled val="1"/>
        </dgm:presLayoutVars>
      </dgm:prSet>
      <dgm:spPr/>
      <dgm:t>
        <a:bodyPr/>
        <a:lstStyle/>
        <a:p>
          <a:endParaRPr lang="tr-TR"/>
        </a:p>
      </dgm:t>
    </dgm:pt>
    <dgm:pt modelId="{47F861F2-70BB-489A-BE1B-CB763B2FA9A1}" type="pres">
      <dgm:prSet presAssocID="{8C139121-E05E-405E-B176-CD1632BDCC8B}" presName="aSpace2" presStyleCnt="0"/>
      <dgm:spPr/>
    </dgm:pt>
    <dgm:pt modelId="{98AA2DF2-1301-48C2-A729-7FF02927199A}" type="pres">
      <dgm:prSet presAssocID="{904FD461-077B-4BB4-B49A-F84042C6C2EE}" presName="childNode" presStyleLbl="node1" presStyleIdx="5" presStyleCnt="9" custLinFactX="-25540" custLinFactNeighborX="-100000" custLinFactNeighborY="-43217">
        <dgm:presLayoutVars>
          <dgm:bulletEnabled val="1"/>
        </dgm:presLayoutVars>
      </dgm:prSet>
      <dgm:spPr/>
      <dgm:t>
        <a:bodyPr/>
        <a:lstStyle/>
        <a:p>
          <a:endParaRPr lang="tr-TR"/>
        </a:p>
      </dgm:t>
    </dgm:pt>
    <dgm:pt modelId="{7C855610-A432-43D8-8F1A-FAE257279A6B}" type="pres">
      <dgm:prSet presAssocID="{29249444-4971-4DD7-A27A-671213087F50}" presName="aSpace" presStyleCnt="0"/>
      <dgm:spPr/>
    </dgm:pt>
    <dgm:pt modelId="{8283C086-525F-43D6-B444-7CD16EB4603F}" type="pres">
      <dgm:prSet presAssocID="{0E0F874B-1A0B-41DF-A90E-B9E07B2E2958}" presName="compNode" presStyleCnt="0"/>
      <dgm:spPr/>
    </dgm:pt>
    <dgm:pt modelId="{E83E301D-8793-49EF-BDC4-7FA2BFE9BBDF}" type="pres">
      <dgm:prSet presAssocID="{0E0F874B-1A0B-41DF-A90E-B9E07B2E2958}" presName="aNode" presStyleLbl="bgShp" presStyleIdx="2" presStyleCnt="3"/>
      <dgm:spPr/>
      <dgm:t>
        <a:bodyPr/>
        <a:lstStyle/>
        <a:p>
          <a:endParaRPr lang="tr-TR"/>
        </a:p>
      </dgm:t>
    </dgm:pt>
    <dgm:pt modelId="{6571CE3A-7131-4512-90BB-A7502AB5571E}" type="pres">
      <dgm:prSet presAssocID="{0E0F874B-1A0B-41DF-A90E-B9E07B2E2958}" presName="textNode" presStyleLbl="bgShp" presStyleIdx="2" presStyleCnt="3"/>
      <dgm:spPr/>
      <dgm:t>
        <a:bodyPr/>
        <a:lstStyle/>
        <a:p>
          <a:endParaRPr lang="tr-TR"/>
        </a:p>
      </dgm:t>
    </dgm:pt>
    <dgm:pt modelId="{03538813-8D09-471C-ABDB-082F519F12F7}" type="pres">
      <dgm:prSet presAssocID="{0E0F874B-1A0B-41DF-A90E-B9E07B2E2958}" presName="compChildNode" presStyleCnt="0"/>
      <dgm:spPr/>
    </dgm:pt>
    <dgm:pt modelId="{30386264-1581-4244-8906-CB7E299C7D23}" type="pres">
      <dgm:prSet presAssocID="{0E0F874B-1A0B-41DF-A90E-B9E07B2E2958}" presName="theInnerList" presStyleCnt="0"/>
      <dgm:spPr/>
    </dgm:pt>
    <dgm:pt modelId="{DA2653EA-6354-4E92-83BF-76545AB9A5DB}" type="pres">
      <dgm:prSet presAssocID="{8751383B-3AEC-4040-9052-678B21DE6255}" presName="childNode" presStyleLbl="node1" presStyleIdx="6" presStyleCnt="9" custLinFactNeighborX="-10443" custLinFactNeighborY="-85279">
        <dgm:presLayoutVars>
          <dgm:bulletEnabled val="1"/>
        </dgm:presLayoutVars>
      </dgm:prSet>
      <dgm:spPr/>
      <dgm:t>
        <a:bodyPr/>
        <a:lstStyle/>
        <a:p>
          <a:endParaRPr lang="tr-TR"/>
        </a:p>
      </dgm:t>
    </dgm:pt>
    <dgm:pt modelId="{E5B9A721-B069-4024-A441-93B5C3A89625}" type="pres">
      <dgm:prSet presAssocID="{8751383B-3AEC-4040-9052-678B21DE6255}" presName="aSpace2" presStyleCnt="0"/>
      <dgm:spPr/>
    </dgm:pt>
    <dgm:pt modelId="{37876E3B-E631-45F1-B487-40079E107025}" type="pres">
      <dgm:prSet presAssocID="{5970E7C2-28D3-4913-927A-41639A9423D0}" presName="childNode" presStyleLbl="node1" presStyleIdx="7" presStyleCnt="9" custLinFactNeighborX="-8951" custLinFactNeighborY="-74618">
        <dgm:presLayoutVars>
          <dgm:bulletEnabled val="1"/>
        </dgm:presLayoutVars>
      </dgm:prSet>
      <dgm:spPr/>
      <dgm:t>
        <a:bodyPr/>
        <a:lstStyle/>
        <a:p>
          <a:endParaRPr lang="tr-TR"/>
        </a:p>
      </dgm:t>
    </dgm:pt>
    <dgm:pt modelId="{938B665F-339B-4944-9839-1D1434E4D208}" type="pres">
      <dgm:prSet presAssocID="{5970E7C2-28D3-4913-927A-41639A9423D0}" presName="aSpace2" presStyleCnt="0"/>
      <dgm:spPr/>
    </dgm:pt>
    <dgm:pt modelId="{0A928B15-581C-4518-94F0-AB419DD822E2}" type="pres">
      <dgm:prSet presAssocID="{108C9187-3332-4825-884D-E5E7DE43C5A8}" presName="childNode" presStyleLbl="node1" presStyleIdx="8" presStyleCnt="9" custLinFactNeighborX="-8454" custLinFactNeighborY="-95938">
        <dgm:presLayoutVars>
          <dgm:bulletEnabled val="1"/>
        </dgm:presLayoutVars>
      </dgm:prSet>
      <dgm:spPr/>
      <dgm:t>
        <a:bodyPr/>
        <a:lstStyle/>
        <a:p>
          <a:endParaRPr lang="tr-TR"/>
        </a:p>
      </dgm:t>
    </dgm:pt>
  </dgm:ptLst>
  <dgm:cxnLst>
    <dgm:cxn modelId="{69FCF3AB-A3BD-4738-9AB1-C5CB0D10A153}" srcId="{29249444-4971-4DD7-A27A-671213087F50}" destId="{8C139121-E05E-405E-B176-CD1632BDCC8B}" srcOrd="1" destOrd="0" parTransId="{C5DDFC10-BFDD-43A9-BC28-0814C920D109}" sibTransId="{7E755BDF-BBE0-4956-9582-7B8B1CC00F53}"/>
    <dgm:cxn modelId="{BA886438-50CF-40D7-AE65-A6AA33536A10}" type="presOf" srcId="{8C139121-E05E-405E-B176-CD1632BDCC8B}" destId="{79A6387D-B9D1-4679-9211-5811057492F6}" srcOrd="0" destOrd="0" presId="urn:microsoft.com/office/officeart/2005/8/layout/lProcess2"/>
    <dgm:cxn modelId="{EEC41D39-8B26-48D5-83E9-3EF1DD00447B}" srcId="{76A991D1-0689-4B67-87CD-654CBB082664}" destId="{EC5C2565-F392-4B95-B7C5-EEBFD962CF16}" srcOrd="0" destOrd="0" parTransId="{E58532C8-8ED4-4054-8164-97A58E7E3277}" sibTransId="{3C6B1833-B9DE-4C22-AEB8-3B5B4ED68F8F}"/>
    <dgm:cxn modelId="{F15545CB-C213-465B-9C7F-27EE9129ADCC}" type="presOf" srcId="{29249444-4971-4DD7-A27A-671213087F50}" destId="{AFAFF732-3DD2-4303-AFEA-1FCFFE563B9E}" srcOrd="0" destOrd="0" presId="urn:microsoft.com/office/officeart/2005/8/layout/lProcess2"/>
    <dgm:cxn modelId="{9DE36F4A-304E-44A2-AEB0-C70351911C1F}" type="presOf" srcId="{C11B05C2-8BE6-4C4F-8EE5-B6EC9485561A}" destId="{ACE1FA6E-F1B4-4073-9260-C3350EED604A}" srcOrd="0" destOrd="0" presId="urn:microsoft.com/office/officeart/2005/8/layout/lProcess2"/>
    <dgm:cxn modelId="{8E6A0575-8F6D-44FE-A722-954398965BE7}" type="presOf" srcId="{76A991D1-0689-4B67-87CD-654CBB082664}" destId="{F53FCAC7-B165-4825-BA18-5A637D429282}" srcOrd="1" destOrd="0" presId="urn:microsoft.com/office/officeart/2005/8/layout/lProcess2"/>
    <dgm:cxn modelId="{DF2E1C08-1E02-4C09-97AB-46D3866B83EE}" srcId="{0E0F874B-1A0B-41DF-A90E-B9E07B2E2958}" destId="{8751383B-3AEC-4040-9052-678B21DE6255}" srcOrd="0" destOrd="0" parTransId="{6155BDD3-7CA4-47FB-AE3B-A0FA0B589BCD}" sibTransId="{1D379101-C4B2-4822-AE9C-D556E1A98803}"/>
    <dgm:cxn modelId="{CD01531F-237D-4A51-B472-C8CD2C7C7247}" srcId="{0E0F874B-1A0B-41DF-A90E-B9E07B2E2958}" destId="{108C9187-3332-4825-884D-E5E7DE43C5A8}" srcOrd="2" destOrd="0" parTransId="{F262AECD-6719-4C0E-9656-180AFDA77ED0}" sibTransId="{9BC27C50-82AB-427F-B953-39FEB57C8CA2}"/>
    <dgm:cxn modelId="{2C9A28B7-AC86-4EAC-9D87-0E91CD4D14C9}" type="presOf" srcId="{0E0F874B-1A0B-41DF-A90E-B9E07B2E2958}" destId="{E83E301D-8793-49EF-BDC4-7FA2BFE9BBDF}" srcOrd="0" destOrd="0" presId="urn:microsoft.com/office/officeart/2005/8/layout/lProcess2"/>
    <dgm:cxn modelId="{2D494AFF-15A7-47C7-828F-D72B5879D44C}" type="presOf" srcId="{108C9187-3332-4825-884D-E5E7DE43C5A8}" destId="{0A928B15-581C-4518-94F0-AB419DD822E2}" srcOrd="0" destOrd="0" presId="urn:microsoft.com/office/officeart/2005/8/layout/lProcess2"/>
    <dgm:cxn modelId="{028DEDE5-0433-413A-9F39-922D9A063F00}" srcId="{C11B05C2-8BE6-4C4F-8EE5-B6EC9485561A}" destId="{29249444-4971-4DD7-A27A-671213087F50}" srcOrd="1" destOrd="0" parTransId="{6BF496F0-1B70-436D-861A-7CD5D401CB9D}" sibTransId="{1764DFB2-A8F3-4067-A5FD-8D5664D918B6}"/>
    <dgm:cxn modelId="{5E9C8872-F7CF-450A-9C9C-26E62A7857AD}" type="presOf" srcId="{904FD461-077B-4BB4-B49A-F84042C6C2EE}" destId="{98AA2DF2-1301-48C2-A729-7FF02927199A}" srcOrd="0" destOrd="0" presId="urn:microsoft.com/office/officeart/2005/8/layout/lProcess2"/>
    <dgm:cxn modelId="{F6ED02E4-940D-44EE-9EB8-953BF4B9792B}" type="presOf" srcId="{EC5C2565-F392-4B95-B7C5-EEBFD962CF16}" destId="{CCBFEF21-7FA2-461D-8609-A9870A00C4AC}" srcOrd="0" destOrd="0" presId="urn:microsoft.com/office/officeart/2005/8/layout/lProcess2"/>
    <dgm:cxn modelId="{6BDA2BC2-E341-4A84-901E-BF0EC12ECB69}" srcId="{C11B05C2-8BE6-4C4F-8EE5-B6EC9485561A}" destId="{76A991D1-0689-4B67-87CD-654CBB082664}" srcOrd="0" destOrd="0" parTransId="{153F2B08-1A60-4C85-9EE3-3AA2295BBFEF}" sibTransId="{B64943E2-52C8-4318-ADB4-EC52C4796085}"/>
    <dgm:cxn modelId="{5BC425F0-48A5-4CBB-8CF1-FA4860226246}" type="presOf" srcId="{0E0F874B-1A0B-41DF-A90E-B9E07B2E2958}" destId="{6571CE3A-7131-4512-90BB-A7502AB5571E}" srcOrd="1" destOrd="0" presId="urn:microsoft.com/office/officeart/2005/8/layout/lProcess2"/>
    <dgm:cxn modelId="{D553A58F-E530-4B49-BF89-4CCEB838C73A}" srcId="{C11B05C2-8BE6-4C4F-8EE5-B6EC9485561A}" destId="{0E0F874B-1A0B-41DF-A90E-B9E07B2E2958}" srcOrd="2" destOrd="0" parTransId="{29E65A83-5FBE-4608-9691-0F3FFF87FD0C}" sibTransId="{C16781F7-F51A-4866-A33A-454CB22C48D8}"/>
    <dgm:cxn modelId="{65DAA41D-5E62-433B-976C-0361B4929C41}" type="presOf" srcId="{5970E7C2-28D3-4913-927A-41639A9423D0}" destId="{37876E3B-E631-45F1-B487-40079E107025}" srcOrd="0" destOrd="0" presId="urn:microsoft.com/office/officeart/2005/8/layout/lProcess2"/>
    <dgm:cxn modelId="{5D3E8C94-6FFE-43B1-8EA8-5ABFF420036B}" type="presOf" srcId="{CB4248B8-A8CF-47D4-BC98-E7845D4F35B1}" destId="{5C78590E-CC36-4D9E-A343-D373B9009F00}" srcOrd="0" destOrd="0" presId="urn:microsoft.com/office/officeart/2005/8/layout/lProcess2"/>
    <dgm:cxn modelId="{46B01509-496B-42BF-97CB-E501B5C382CB}" srcId="{29249444-4971-4DD7-A27A-671213087F50}" destId="{CB4248B8-A8CF-47D4-BC98-E7845D4F35B1}" srcOrd="0" destOrd="0" parTransId="{B4355C57-A095-4DA7-B0BE-12F7B0AFAEE3}" sibTransId="{DD3A7F9D-2568-4A0A-A581-EDAE2DE0D0DB}"/>
    <dgm:cxn modelId="{D8D3BA6B-D9F8-409A-886E-2133B36CF7F7}" srcId="{0E0F874B-1A0B-41DF-A90E-B9E07B2E2958}" destId="{5970E7C2-28D3-4913-927A-41639A9423D0}" srcOrd="1" destOrd="0" parTransId="{FBD540D0-902D-477B-8D37-6C1259A1BA21}" sibTransId="{CD66A2D7-6F84-445D-869B-373920445FCB}"/>
    <dgm:cxn modelId="{AC88E8C6-9A26-4562-9A6C-42896F35359A}" type="presOf" srcId="{238B23D6-19C6-4750-B12A-1B05B9C726A4}" destId="{71B3EDD2-B45D-4DC9-A38C-2A21FFDBC0E6}" srcOrd="0" destOrd="0" presId="urn:microsoft.com/office/officeart/2005/8/layout/lProcess2"/>
    <dgm:cxn modelId="{8871ACFD-7463-4DAB-973C-C55795DA098D}" srcId="{76A991D1-0689-4B67-87CD-654CBB082664}" destId="{238B23D6-19C6-4750-B12A-1B05B9C726A4}" srcOrd="2" destOrd="0" parTransId="{22E9ECE0-345E-4694-A376-F90FC19D6219}" sibTransId="{F97C4E91-9555-42E6-8F88-214E091A03AE}"/>
    <dgm:cxn modelId="{04C2B995-F2D4-4CEB-8657-E2CF6E17A2E5}" type="presOf" srcId="{8751383B-3AEC-4040-9052-678B21DE6255}" destId="{DA2653EA-6354-4E92-83BF-76545AB9A5DB}" srcOrd="0" destOrd="0" presId="urn:microsoft.com/office/officeart/2005/8/layout/lProcess2"/>
    <dgm:cxn modelId="{BBC235BC-6FF7-4100-AB68-7A1E27154FF6}" srcId="{29249444-4971-4DD7-A27A-671213087F50}" destId="{904FD461-077B-4BB4-B49A-F84042C6C2EE}" srcOrd="2" destOrd="0" parTransId="{C62176D3-C305-4788-8AFC-9E454E7B3842}" sibTransId="{C199F718-3E95-42C2-B376-5587EE63833F}"/>
    <dgm:cxn modelId="{473E2037-967F-4A62-889B-DFBF119C824C}" type="presOf" srcId="{76A991D1-0689-4B67-87CD-654CBB082664}" destId="{B2FA31B6-D2CE-481E-814B-F887A7D7C62F}" srcOrd="0" destOrd="0" presId="urn:microsoft.com/office/officeart/2005/8/layout/lProcess2"/>
    <dgm:cxn modelId="{B06AC0EB-F252-4103-B086-313867DF1DE0}" type="presOf" srcId="{29249444-4971-4DD7-A27A-671213087F50}" destId="{3159DD6A-5057-4AF0-ADF8-94836EC5FFD4}" srcOrd="1" destOrd="0" presId="urn:microsoft.com/office/officeart/2005/8/layout/lProcess2"/>
    <dgm:cxn modelId="{DE3F8989-FE8E-4DF4-905D-AE53ED42408C}" type="presOf" srcId="{9B96929D-5734-424D-BD6A-1C6D2531D4F5}" destId="{F0A693D8-8E52-4290-B3AA-2581AC178972}" srcOrd="0" destOrd="0" presId="urn:microsoft.com/office/officeart/2005/8/layout/lProcess2"/>
    <dgm:cxn modelId="{548E91B3-312A-4F89-B3AA-300EA297D2BB}" srcId="{76A991D1-0689-4B67-87CD-654CBB082664}" destId="{9B96929D-5734-424D-BD6A-1C6D2531D4F5}" srcOrd="1" destOrd="0" parTransId="{8D5EF2DA-CC07-4000-A17A-49F33EE22E42}" sibTransId="{0935924E-B2C6-46A1-84E5-8FD91A4C32E4}"/>
    <dgm:cxn modelId="{6C0C0367-17F0-4B66-ACE5-2A77E6F86206}" type="presParOf" srcId="{ACE1FA6E-F1B4-4073-9260-C3350EED604A}" destId="{F024A31F-477C-438B-9852-C33F8C815668}" srcOrd="0" destOrd="0" presId="urn:microsoft.com/office/officeart/2005/8/layout/lProcess2"/>
    <dgm:cxn modelId="{8E143262-53FD-497B-B3EB-86949E3381E2}" type="presParOf" srcId="{F024A31F-477C-438B-9852-C33F8C815668}" destId="{B2FA31B6-D2CE-481E-814B-F887A7D7C62F}" srcOrd="0" destOrd="0" presId="urn:microsoft.com/office/officeart/2005/8/layout/lProcess2"/>
    <dgm:cxn modelId="{15A24B80-8B1F-458F-8838-F008D3F4ECDB}" type="presParOf" srcId="{F024A31F-477C-438B-9852-C33F8C815668}" destId="{F53FCAC7-B165-4825-BA18-5A637D429282}" srcOrd="1" destOrd="0" presId="urn:microsoft.com/office/officeart/2005/8/layout/lProcess2"/>
    <dgm:cxn modelId="{2DF9B899-8B27-4FD9-912D-4814728D40A8}" type="presParOf" srcId="{F024A31F-477C-438B-9852-C33F8C815668}" destId="{17C3A163-6FAA-4662-B1E7-FD39A38F56EC}" srcOrd="2" destOrd="0" presId="urn:microsoft.com/office/officeart/2005/8/layout/lProcess2"/>
    <dgm:cxn modelId="{E60CA9D6-37C2-440E-A97E-F5AFE6399FD8}" type="presParOf" srcId="{17C3A163-6FAA-4662-B1E7-FD39A38F56EC}" destId="{3A6AB9D2-DD03-48E3-BE4E-7AF62911871B}" srcOrd="0" destOrd="0" presId="urn:microsoft.com/office/officeart/2005/8/layout/lProcess2"/>
    <dgm:cxn modelId="{9275E4A0-5533-4394-BD38-F264A8DAC9BA}" type="presParOf" srcId="{3A6AB9D2-DD03-48E3-BE4E-7AF62911871B}" destId="{CCBFEF21-7FA2-461D-8609-A9870A00C4AC}" srcOrd="0" destOrd="0" presId="urn:microsoft.com/office/officeart/2005/8/layout/lProcess2"/>
    <dgm:cxn modelId="{5250877C-E751-425B-B89E-857BF73AF60E}" type="presParOf" srcId="{3A6AB9D2-DD03-48E3-BE4E-7AF62911871B}" destId="{73195C36-F585-44C0-8389-A7258C4BFFEF}" srcOrd="1" destOrd="0" presId="urn:microsoft.com/office/officeart/2005/8/layout/lProcess2"/>
    <dgm:cxn modelId="{F4257456-8EB5-4ECB-A837-20960DC608DC}" type="presParOf" srcId="{3A6AB9D2-DD03-48E3-BE4E-7AF62911871B}" destId="{F0A693D8-8E52-4290-B3AA-2581AC178972}" srcOrd="2" destOrd="0" presId="urn:microsoft.com/office/officeart/2005/8/layout/lProcess2"/>
    <dgm:cxn modelId="{FB1A4DE4-DEA0-41E5-BEE0-161E982BF176}" type="presParOf" srcId="{3A6AB9D2-DD03-48E3-BE4E-7AF62911871B}" destId="{6409C946-450E-43BC-8F09-ECE1DE109FBF}" srcOrd="3" destOrd="0" presId="urn:microsoft.com/office/officeart/2005/8/layout/lProcess2"/>
    <dgm:cxn modelId="{6664A6B3-500D-4BFE-B51F-1FCB0C550E38}" type="presParOf" srcId="{3A6AB9D2-DD03-48E3-BE4E-7AF62911871B}" destId="{71B3EDD2-B45D-4DC9-A38C-2A21FFDBC0E6}" srcOrd="4" destOrd="0" presId="urn:microsoft.com/office/officeart/2005/8/layout/lProcess2"/>
    <dgm:cxn modelId="{DAE3364D-722C-404F-863C-303BDAC3832C}" type="presParOf" srcId="{ACE1FA6E-F1B4-4073-9260-C3350EED604A}" destId="{1E702ABD-6FD0-405C-9859-E82CB0CD57EB}" srcOrd="1" destOrd="0" presId="urn:microsoft.com/office/officeart/2005/8/layout/lProcess2"/>
    <dgm:cxn modelId="{BB0F6A2D-B4A9-41EF-8707-F4DE2E908526}" type="presParOf" srcId="{ACE1FA6E-F1B4-4073-9260-C3350EED604A}" destId="{B05170C9-69C5-47F3-8856-E1BE9B60C9BC}" srcOrd="2" destOrd="0" presId="urn:microsoft.com/office/officeart/2005/8/layout/lProcess2"/>
    <dgm:cxn modelId="{41BE82C8-0211-46D8-AB38-7F67B4AFAFF9}" type="presParOf" srcId="{B05170C9-69C5-47F3-8856-E1BE9B60C9BC}" destId="{AFAFF732-3DD2-4303-AFEA-1FCFFE563B9E}" srcOrd="0" destOrd="0" presId="urn:microsoft.com/office/officeart/2005/8/layout/lProcess2"/>
    <dgm:cxn modelId="{7CC82274-3FC7-43FE-9A96-A9C639DA07B7}" type="presParOf" srcId="{B05170C9-69C5-47F3-8856-E1BE9B60C9BC}" destId="{3159DD6A-5057-4AF0-ADF8-94836EC5FFD4}" srcOrd="1" destOrd="0" presId="urn:microsoft.com/office/officeart/2005/8/layout/lProcess2"/>
    <dgm:cxn modelId="{A1E51B9F-2C64-4250-A022-66B062EF94CB}" type="presParOf" srcId="{B05170C9-69C5-47F3-8856-E1BE9B60C9BC}" destId="{8E73D829-891A-48CC-A258-BC31CC37E3D6}" srcOrd="2" destOrd="0" presId="urn:microsoft.com/office/officeart/2005/8/layout/lProcess2"/>
    <dgm:cxn modelId="{C558546D-75AB-48C5-932D-0E1F8DA5163E}" type="presParOf" srcId="{8E73D829-891A-48CC-A258-BC31CC37E3D6}" destId="{E69F5101-B5E0-4EA1-A091-03F1A9E48D1E}" srcOrd="0" destOrd="0" presId="urn:microsoft.com/office/officeart/2005/8/layout/lProcess2"/>
    <dgm:cxn modelId="{34594A7E-43C8-43FF-BABC-B9716CB3AD14}" type="presParOf" srcId="{E69F5101-B5E0-4EA1-A091-03F1A9E48D1E}" destId="{5C78590E-CC36-4D9E-A343-D373B9009F00}" srcOrd="0" destOrd="0" presId="urn:microsoft.com/office/officeart/2005/8/layout/lProcess2"/>
    <dgm:cxn modelId="{F74F871A-1B4E-4B03-BF8F-F81530B74038}" type="presParOf" srcId="{E69F5101-B5E0-4EA1-A091-03F1A9E48D1E}" destId="{77944553-C734-4FB6-94AA-4F33E16D32C3}" srcOrd="1" destOrd="0" presId="urn:microsoft.com/office/officeart/2005/8/layout/lProcess2"/>
    <dgm:cxn modelId="{01E3D711-F915-40AC-A5A3-86C5C2554F6A}" type="presParOf" srcId="{E69F5101-B5E0-4EA1-A091-03F1A9E48D1E}" destId="{79A6387D-B9D1-4679-9211-5811057492F6}" srcOrd="2" destOrd="0" presId="urn:microsoft.com/office/officeart/2005/8/layout/lProcess2"/>
    <dgm:cxn modelId="{8AEDB3D7-BD70-4A11-A27E-141CB136B9F4}" type="presParOf" srcId="{E69F5101-B5E0-4EA1-A091-03F1A9E48D1E}" destId="{47F861F2-70BB-489A-BE1B-CB763B2FA9A1}" srcOrd="3" destOrd="0" presId="urn:microsoft.com/office/officeart/2005/8/layout/lProcess2"/>
    <dgm:cxn modelId="{2578650F-59DB-4F07-AB2A-19AE8A6729B1}" type="presParOf" srcId="{E69F5101-B5E0-4EA1-A091-03F1A9E48D1E}" destId="{98AA2DF2-1301-48C2-A729-7FF02927199A}" srcOrd="4" destOrd="0" presId="urn:microsoft.com/office/officeart/2005/8/layout/lProcess2"/>
    <dgm:cxn modelId="{E90B806F-694B-4AC9-AEA5-19EF118DCC5C}" type="presParOf" srcId="{ACE1FA6E-F1B4-4073-9260-C3350EED604A}" destId="{7C855610-A432-43D8-8F1A-FAE257279A6B}" srcOrd="3" destOrd="0" presId="urn:microsoft.com/office/officeart/2005/8/layout/lProcess2"/>
    <dgm:cxn modelId="{AE16F83F-62FB-44A3-8EDA-F286A7E675A7}" type="presParOf" srcId="{ACE1FA6E-F1B4-4073-9260-C3350EED604A}" destId="{8283C086-525F-43D6-B444-7CD16EB4603F}" srcOrd="4" destOrd="0" presId="urn:microsoft.com/office/officeart/2005/8/layout/lProcess2"/>
    <dgm:cxn modelId="{2808C233-B5C9-4A45-A32D-51C4356C87CE}" type="presParOf" srcId="{8283C086-525F-43D6-B444-7CD16EB4603F}" destId="{E83E301D-8793-49EF-BDC4-7FA2BFE9BBDF}" srcOrd="0" destOrd="0" presId="urn:microsoft.com/office/officeart/2005/8/layout/lProcess2"/>
    <dgm:cxn modelId="{A037F33B-EFBA-43CC-A3B9-BAC16C1BE57A}" type="presParOf" srcId="{8283C086-525F-43D6-B444-7CD16EB4603F}" destId="{6571CE3A-7131-4512-90BB-A7502AB5571E}" srcOrd="1" destOrd="0" presId="urn:microsoft.com/office/officeart/2005/8/layout/lProcess2"/>
    <dgm:cxn modelId="{D1FAA4AF-9F0A-4C26-9FC9-31C54B91A475}" type="presParOf" srcId="{8283C086-525F-43D6-B444-7CD16EB4603F}" destId="{03538813-8D09-471C-ABDB-082F519F12F7}" srcOrd="2" destOrd="0" presId="urn:microsoft.com/office/officeart/2005/8/layout/lProcess2"/>
    <dgm:cxn modelId="{9992C999-0C62-424F-B527-5840D3E5FF13}" type="presParOf" srcId="{03538813-8D09-471C-ABDB-082F519F12F7}" destId="{30386264-1581-4244-8906-CB7E299C7D23}" srcOrd="0" destOrd="0" presId="urn:microsoft.com/office/officeart/2005/8/layout/lProcess2"/>
    <dgm:cxn modelId="{0286CF1B-67A4-486A-9369-B1C40F1CAEBF}" type="presParOf" srcId="{30386264-1581-4244-8906-CB7E299C7D23}" destId="{DA2653EA-6354-4E92-83BF-76545AB9A5DB}" srcOrd="0" destOrd="0" presId="urn:microsoft.com/office/officeart/2005/8/layout/lProcess2"/>
    <dgm:cxn modelId="{44E4027E-F7A1-4B2B-B50F-AFD29CBD8379}" type="presParOf" srcId="{30386264-1581-4244-8906-CB7E299C7D23}" destId="{E5B9A721-B069-4024-A441-93B5C3A89625}" srcOrd="1" destOrd="0" presId="urn:microsoft.com/office/officeart/2005/8/layout/lProcess2"/>
    <dgm:cxn modelId="{0DB7AA28-94A9-4A2B-9F84-4C85478C8B28}" type="presParOf" srcId="{30386264-1581-4244-8906-CB7E299C7D23}" destId="{37876E3B-E631-45F1-B487-40079E107025}" srcOrd="2" destOrd="0" presId="urn:microsoft.com/office/officeart/2005/8/layout/lProcess2"/>
    <dgm:cxn modelId="{4E2BA038-F724-4AD6-9BAD-F1C2C37AE4E2}" type="presParOf" srcId="{30386264-1581-4244-8906-CB7E299C7D23}" destId="{938B665F-339B-4944-9839-1D1434E4D208}" srcOrd="3" destOrd="0" presId="urn:microsoft.com/office/officeart/2005/8/layout/lProcess2"/>
    <dgm:cxn modelId="{CB9F39A8-DBFB-4C5D-B23A-B67FC27AE689}" type="presParOf" srcId="{30386264-1581-4244-8906-CB7E299C7D23}" destId="{0A928B15-581C-4518-94F0-AB419DD822E2}"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FA31B6-D2CE-481E-814B-F887A7D7C62F}">
      <dsp:nvSpPr>
        <dsp:cNvPr id="0" name=""/>
        <dsp:cNvSpPr/>
      </dsp:nvSpPr>
      <dsp:spPr>
        <a:xfrm>
          <a:off x="3404829" y="0"/>
          <a:ext cx="3192363" cy="3941762"/>
        </a:xfrm>
        <a:prstGeom prst="roundRect">
          <a:avLst>
            <a:gd name="adj" fmla="val 10000"/>
          </a:avLst>
        </a:prstGeom>
        <a:solidFill>
          <a:srgbClr val="7030A0"/>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r-TR" sz="2500" kern="1200" dirty="0" smtClean="0"/>
            <a:t>İncelediğimiz sosyal olay ya da olgu  </a:t>
          </a:r>
          <a:endParaRPr lang="tr-TR" sz="2500" kern="1200" dirty="0"/>
        </a:p>
      </dsp:txBody>
      <dsp:txXfrm>
        <a:off x="3404829" y="0"/>
        <a:ext cx="3192363" cy="1182528"/>
      </dsp:txXfrm>
    </dsp:sp>
    <dsp:sp modelId="{CCBFEF21-7FA2-461D-8609-A9870A00C4AC}">
      <dsp:nvSpPr>
        <dsp:cNvPr id="0" name=""/>
        <dsp:cNvSpPr/>
      </dsp:nvSpPr>
      <dsp:spPr>
        <a:xfrm>
          <a:off x="3724059" y="1119021"/>
          <a:ext cx="2553890" cy="774398"/>
        </a:xfrm>
        <a:prstGeom prst="leftRightArrow">
          <a:avLst/>
        </a:prstGeom>
        <a:solidFill>
          <a:srgbClr val="EFD3E9">
            <a:alpha val="89804"/>
          </a:srgb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solidFill>
                <a:srgbClr val="7030A0"/>
              </a:solidFill>
            </a:rPr>
            <a:t>Konuşma/Sözlü Dil</a:t>
          </a:r>
          <a:endParaRPr lang="tr-TR" sz="1800" kern="1200" dirty="0">
            <a:solidFill>
              <a:srgbClr val="7030A0"/>
            </a:solidFill>
          </a:endParaRPr>
        </a:p>
      </dsp:txBody>
      <dsp:txXfrm>
        <a:off x="3917659" y="1312621"/>
        <a:ext cx="2166691" cy="387199"/>
      </dsp:txXfrm>
    </dsp:sp>
    <dsp:sp modelId="{F0A693D8-8E52-4290-B3AA-2581AC178972}">
      <dsp:nvSpPr>
        <dsp:cNvPr id="0" name=""/>
        <dsp:cNvSpPr/>
      </dsp:nvSpPr>
      <dsp:spPr>
        <a:xfrm>
          <a:off x="3724059" y="2012558"/>
          <a:ext cx="2553890" cy="774398"/>
        </a:xfrm>
        <a:prstGeom prst="leftRightArrow">
          <a:avLst/>
        </a:prstGeom>
        <a:solidFill>
          <a:srgbClr val="EFD3E9">
            <a:alpha val="90000"/>
          </a:srgb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solidFill>
                <a:srgbClr val="7030A0"/>
              </a:solidFill>
            </a:rPr>
            <a:t>Eylem/Davranış</a:t>
          </a:r>
          <a:endParaRPr lang="tr-TR" sz="1800" kern="1200" dirty="0">
            <a:solidFill>
              <a:srgbClr val="7030A0"/>
            </a:solidFill>
          </a:endParaRPr>
        </a:p>
      </dsp:txBody>
      <dsp:txXfrm>
        <a:off x="3917659" y="2206158"/>
        <a:ext cx="2166691" cy="387199"/>
      </dsp:txXfrm>
    </dsp:sp>
    <dsp:sp modelId="{71B3EDD2-B45D-4DC9-A38C-2A21FFDBC0E6}">
      <dsp:nvSpPr>
        <dsp:cNvPr id="0" name=""/>
        <dsp:cNvSpPr/>
      </dsp:nvSpPr>
      <dsp:spPr>
        <a:xfrm>
          <a:off x="3724059" y="2906094"/>
          <a:ext cx="2553890" cy="774398"/>
        </a:xfrm>
        <a:prstGeom prst="leftRightArrow">
          <a:avLst/>
        </a:prstGeom>
        <a:solidFill>
          <a:srgbClr val="EFD3E9">
            <a:alpha val="90000"/>
          </a:srgb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solidFill>
                <a:srgbClr val="7030A0"/>
              </a:solidFill>
            </a:rPr>
            <a:t>Metin/Belgeler</a:t>
          </a:r>
          <a:endParaRPr lang="tr-TR" sz="1800" kern="1200" dirty="0">
            <a:solidFill>
              <a:srgbClr val="7030A0"/>
            </a:solidFill>
          </a:endParaRPr>
        </a:p>
      </dsp:txBody>
      <dsp:txXfrm>
        <a:off x="3917659" y="3099694"/>
        <a:ext cx="2166691" cy="387199"/>
      </dsp:txXfrm>
    </dsp:sp>
    <dsp:sp modelId="{AFAFF732-3DD2-4303-AFEA-1FCFFE563B9E}">
      <dsp:nvSpPr>
        <dsp:cNvPr id="0" name=""/>
        <dsp:cNvSpPr/>
      </dsp:nvSpPr>
      <dsp:spPr>
        <a:xfrm>
          <a:off x="14" y="0"/>
          <a:ext cx="3192363" cy="394176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r-TR" sz="2500" kern="1200" dirty="0" smtClean="0"/>
            <a:t>Nitel araştırma</a:t>
          </a:r>
          <a:endParaRPr lang="tr-TR" sz="2500" kern="1200" dirty="0"/>
        </a:p>
      </dsp:txBody>
      <dsp:txXfrm>
        <a:off x="14" y="0"/>
        <a:ext cx="3192363" cy="1182528"/>
      </dsp:txXfrm>
    </dsp:sp>
    <dsp:sp modelId="{5C78590E-CC36-4D9E-A343-D373B9009F00}">
      <dsp:nvSpPr>
        <dsp:cNvPr id="0" name=""/>
        <dsp:cNvSpPr/>
      </dsp:nvSpPr>
      <dsp:spPr>
        <a:xfrm>
          <a:off x="507996" y="1156777"/>
          <a:ext cx="2553890" cy="77439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t>Görüşme (Mülakat)</a:t>
          </a:r>
          <a:endParaRPr lang="tr-TR" sz="1800" kern="1200" dirty="0"/>
        </a:p>
      </dsp:txBody>
      <dsp:txXfrm>
        <a:off x="530677" y="1179458"/>
        <a:ext cx="2508528" cy="729036"/>
      </dsp:txXfrm>
    </dsp:sp>
    <dsp:sp modelId="{79A6387D-B9D1-4679-9211-5811057492F6}">
      <dsp:nvSpPr>
        <dsp:cNvPr id="0" name=""/>
        <dsp:cNvSpPr/>
      </dsp:nvSpPr>
      <dsp:spPr>
        <a:xfrm>
          <a:off x="520689" y="2063014"/>
          <a:ext cx="2553890" cy="77439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t>Gözlem</a:t>
          </a:r>
          <a:endParaRPr lang="tr-TR" sz="1800" kern="1200" dirty="0"/>
        </a:p>
      </dsp:txBody>
      <dsp:txXfrm>
        <a:off x="543370" y="2085695"/>
        <a:ext cx="2508528" cy="729036"/>
      </dsp:txXfrm>
    </dsp:sp>
    <dsp:sp modelId="{98AA2DF2-1301-48C2-A729-7FF02927199A}">
      <dsp:nvSpPr>
        <dsp:cNvPr id="0" name=""/>
        <dsp:cNvSpPr/>
      </dsp:nvSpPr>
      <dsp:spPr>
        <a:xfrm>
          <a:off x="546100" y="2918450"/>
          <a:ext cx="2553890" cy="77439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t>Söylem Çözümlemesi</a:t>
          </a:r>
          <a:endParaRPr lang="tr-TR" sz="1800" kern="1200" dirty="0"/>
        </a:p>
      </dsp:txBody>
      <dsp:txXfrm>
        <a:off x="568781" y="2941131"/>
        <a:ext cx="2508528" cy="729036"/>
      </dsp:txXfrm>
    </dsp:sp>
    <dsp:sp modelId="{E83E301D-8793-49EF-BDC4-7FA2BFE9BBDF}">
      <dsp:nvSpPr>
        <dsp:cNvPr id="0" name=""/>
        <dsp:cNvSpPr/>
      </dsp:nvSpPr>
      <dsp:spPr>
        <a:xfrm>
          <a:off x="6864808" y="0"/>
          <a:ext cx="3192363" cy="394176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r-TR" sz="2500" kern="1200" dirty="0" smtClean="0"/>
            <a:t>Nicel araştırma</a:t>
          </a:r>
          <a:endParaRPr lang="tr-TR" sz="2500" kern="1200" dirty="0"/>
        </a:p>
      </dsp:txBody>
      <dsp:txXfrm>
        <a:off x="6864808" y="0"/>
        <a:ext cx="3192363" cy="1182528"/>
      </dsp:txXfrm>
    </dsp:sp>
    <dsp:sp modelId="{DA2653EA-6354-4E92-83BF-76545AB9A5DB}">
      <dsp:nvSpPr>
        <dsp:cNvPr id="0" name=""/>
        <dsp:cNvSpPr/>
      </dsp:nvSpPr>
      <dsp:spPr>
        <a:xfrm>
          <a:off x="6917342" y="1081265"/>
          <a:ext cx="2553890" cy="77439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t>Yoklama (Anket)</a:t>
          </a:r>
          <a:endParaRPr lang="tr-TR" sz="1800" kern="1200" dirty="0"/>
        </a:p>
      </dsp:txBody>
      <dsp:txXfrm>
        <a:off x="6940023" y="1103946"/>
        <a:ext cx="2508528" cy="729036"/>
      </dsp:txXfrm>
    </dsp:sp>
    <dsp:sp modelId="{37876E3B-E631-45F1-B487-40079E107025}">
      <dsp:nvSpPr>
        <dsp:cNvPr id="0" name=""/>
        <dsp:cNvSpPr/>
      </dsp:nvSpPr>
      <dsp:spPr>
        <a:xfrm>
          <a:off x="6955446" y="1987503"/>
          <a:ext cx="2553890" cy="77439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t>Deney</a:t>
          </a:r>
          <a:endParaRPr lang="tr-TR" sz="1800" kern="1200" dirty="0"/>
        </a:p>
      </dsp:txBody>
      <dsp:txXfrm>
        <a:off x="6978127" y="2010184"/>
        <a:ext cx="2508528" cy="729036"/>
      </dsp:txXfrm>
    </dsp:sp>
    <dsp:sp modelId="{0A928B15-581C-4518-94F0-AB419DD822E2}">
      <dsp:nvSpPr>
        <dsp:cNvPr id="0" name=""/>
        <dsp:cNvSpPr/>
      </dsp:nvSpPr>
      <dsp:spPr>
        <a:xfrm>
          <a:off x="6968139" y="2855639"/>
          <a:ext cx="2553890" cy="77439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tr-TR" sz="1800" kern="1200" dirty="0" smtClean="0"/>
            <a:t>İçerik Çözümlemesi</a:t>
          </a:r>
          <a:endParaRPr lang="tr-TR" sz="1800" kern="1200" dirty="0"/>
        </a:p>
      </dsp:txBody>
      <dsp:txXfrm>
        <a:off x="6990820" y="2878320"/>
        <a:ext cx="2508528" cy="729036"/>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C38726-AFC1-4441-B852-34E662A162F5}" type="datetimeFigureOut">
              <a:rPr lang="tr-TR" smtClean="0"/>
              <a:t>4.03.2020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CAC76F-4708-4FA8-AC17-ED34AA799289}" type="slidenum">
              <a:rPr lang="tr-TR" smtClean="0"/>
              <a:t>‹#›</a:t>
            </a:fld>
            <a:endParaRPr lang="tr-TR"/>
          </a:p>
        </p:txBody>
      </p:sp>
    </p:spTree>
    <p:extLst>
      <p:ext uri="{BB962C8B-B14F-4D97-AF65-F5344CB8AC3E}">
        <p14:creationId xmlns:p14="http://schemas.microsoft.com/office/powerpoint/2010/main" val="1769516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val="15657158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3/4/2020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3/4/2020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3/4/2020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3/4/2020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3/4/2020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Araştırma önerisi hazırlama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62113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noAutofit/>
          </a:bodyPr>
          <a:lstStyle/>
          <a:p>
            <a:r>
              <a:rPr lang="tr-TR" sz="2200" dirty="0" smtClean="0"/>
              <a:t>Nitel ve nicel yöntemler arasında zıtlık kurulmasına karşın bu kadar kesin zıtlıklar kurmak mümkün değildir. Bu zıtlıklar tartışmaya açıktır ve tartışılmaktadır da.</a:t>
            </a:r>
          </a:p>
          <a:p>
            <a:r>
              <a:rPr lang="tr-TR" sz="2200" dirty="0" smtClean="0"/>
              <a:t>Bu yöntemlerin ortak noktaları </a:t>
            </a:r>
            <a:r>
              <a:rPr lang="tr-TR" sz="2200" dirty="0" err="1" smtClean="0"/>
              <a:t>görgüllüktür</a:t>
            </a:r>
            <a:r>
              <a:rPr lang="tr-TR" sz="2200" dirty="0" smtClean="0"/>
              <a:t>. Yani araştırmacı gözlem ve deneylerle verilere ulaşır.</a:t>
            </a:r>
          </a:p>
          <a:p>
            <a:r>
              <a:rPr lang="tr-TR" sz="2200" dirty="0" smtClean="0"/>
              <a:t>Bu yöntemler ayrı ayrı kullanılabildiği gibi birbirini tamamlamak, desteklemek için de kullanılabilir.</a:t>
            </a:r>
          </a:p>
          <a:p>
            <a:r>
              <a:rPr lang="tr-TR" sz="2200" dirty="0" smtClean="0"/>
              <a:t>Nicel ve nitel araştırma yaklaşımları arasındaki farkı ortaya çıkarmak için kullanılan yöntemlerin değerlendirilmesi daha anlamlı olabilir.</a:t>
            </a:r>
          </a:p>
        </p:txBody>
      </p:sp>
    </p:spTree>
    <p:extLst>
      <p:ext uri="{BB962C8B-B14F-4D97-AF65-F5344CB8AC3E}">
        <p14:creationId xmlns:p14="http://schemas.microsoft.com/office/powerpoint/2010/main" val="3443265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solidFill>
                  <a:srgbClr val="C00000"/>
                </a:solidFill>
              </a:rPr>
              <a:t>Araştırma Önerisi Hazırlama</a:t>
            </a:r>
            <a:endParaRPr lang="tr-TR" dirty="0"/>
          </a:p>
        </p:txBody>
      </p:sp>
      <p:graphicFrame>
        <p:nvGraphicFramePr>
          <p:cNvPr id="4" name="İçerik Yer Tutucusu 3"/>
          <p:cNvGraphicFramePr>
            <a:graphicFrameLocks noGrp="1"/>
          </p:cNvGraphicFramePr>
          <p:nvPr>
            <p:ph idx="1"/>
            <p:extLst/>
          </p:nvPr>
        </p:nvGraphicFramePr>
        <p:xfrm>
          <a:off x="1066800" y="2103438"/>
          <a:ext cx="10058400" cy="394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9306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sz="2400" dirty="0" smtClean="0"/>
              <a:t>Nicel ve nitel yöntemlerle ilgili sık tekrarlanan yaygın yanlışlar şunlardır:</a:t>
            </a:r>
          </a:p>
          <a:p>
            <a:pPr lvl="1"/>
            <a:r>
              <a:rPr lang="tr-TR" sz="2400" dirty="0" smtClean="0"/>
              <a:t>Niteliksel araştırma yaparsanız bütün niceliksel yöntemleri reddetmelisiniz.</a:t>
            </a:r>
          </a:p>
          <a:p>
            <a:pPr lvl="1"/>
            <a:r>
              <a:rPr lang="tr-TR" sz="2400" dirty="0" smtClean="0"/>
              <a:t>Bütün niteliksel araştırmacılar bilimi reddederler</a:t>
            </a:r>
          </a:p>
          <a:p>
            <a:pPr lvl="1"/>
            <a:r>
              <a:rPr lang="tr-TR" sz="2400" dirty="0" smtClean="0"/>
              <a:t>Niteliksel ya da niceliksel araştırma yapmanız eleştirel olmanızı engeller</a:t>
            </a:r>
            <a:r>
              <a:rPr lang="tr-TR" dirty="0"/>
              <a:t>	</a:t>
            </a:r>
          </a:p>
        </p:txBody>
      </p:sp>
    </p:spTree>
    <p:extLst>
      <p:ext uri="{BB962C8B-B14F-4D97-AF65-F5344CB8AC3E}">
        <p14:creationId xmlns:p14="http://schemas.microsoft.com/office/powerpoint/2010/main" val="3455371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Yararlanılan Kaynaklar</a:t>
            </a:r>
            <a:endParaRPr lang="tr-TR" dirty="0">
              <a:solidFill>
                <a:srgbClr val="C00000"/>
              </a:solidFill>
            </a:endParaRPr>
          </a:p>
        </p:txBody>
      </p:sp>
      <p:sp>
        <p:nvSpPr>
          <p:cNvPr id="3" name="İçerik Yer Tutucusu 2"/>
          <p:cNvSpPr>
            <a:spLocks noGrp="1"/>
          </p:cNvSpPr>
          <p:nvPr>
            <p:ph idx="1"/>
          </p:nvPr>
        </p:nvSpPr>
        <p:spPr/>
        <p:txBody>
          <a:bodyPr/>
          <a:lstStyle/>
          <a:p>
            <a:pPr lvl="0"/>
            <a:r>
              <a:rPr lang="tr-TR" sz="2000" dirty="0" err="1" smtClean="0"/>
              <a:t>Geray</a:t>
            </a:r>
            <a:r>
              <a:rPr lang="tr-TR" sz="2000" dirty="0"/>
              <a:t>, H. (2017) Toplumsal Araştırmalarda Nicel ve Nitel Yöntemlere Giriş. Ankara: Ütopya </a:t>
            </a:r>
            <a:r>
              <a:rPr lang="tr-TR" sz="2000" dirty="0" smtClean="0"/>
              <a:t>Yayınları</a:t>
            </a:r>
          </a:p>
          <a:p>
            <a:pPr lvl="0"/>
            <a:r>
              <a:rPr lang="tr-TR" sz="2000" dirty="0" smtClean="0"/>
              <a:t>Kuş</a:t>
            </a:r>
            <a:r>
              <a:rPr lang="tr-TR" sz="2000" dirty="0"/>
              <a:t>, E. (2012) Nicel – Nitel Araştırma Teknikleri. Ankara: Anı Yayıncılık</a:t>
            </a:r>
          </a:p>
          <a:p>
            <a:pPr lvl="0"/>
            <a:r>
              <a:rPr lang="tr-TR" sz="2000" dirty="0" err="1"/>
              <a:t>Barzun</a:t>
            </a:r>
            <a:r>
              <a:rPr lang="tr-TR" sz="2000" dirty="0"/>
              <a:t>, J. ve </a:t>
            </a:r>
            <a:r>
              <a:rPr lang="tr-TR" sz="2000" dirty="0" err="1"/>
              <a:t>Graff</a:t>
            </a:r>
            <a:r>
              <a:rPr lang="tr-TR" sz="2000" dirty="0"/>
              <a:t>, F.H. (2008) Modern Araştırmacı. Ankara: </a:t>
            </a:r>
            <a:r>
              <a:rPr lang="tr-TR" sz="2000" dirty="0" err="1"/>
              <a:t>Tübitak</a:t>
            </a:r>
            <a:r>
              <a:rPr lang="tr-TR" sz="2000" dirty="0"/>
              <a:t> </a:t>
            </a:r>
            <a:r>
              <a:rPr lang="tr-TR" sz="2000" dirty="0" smtClean="0"/>
              <a:t>Yayınları</a:t>
            </a:r>
            <a:endParaRPr lang="tr-TR" sz="2000" dirty="0"/>
          </a:p>
        </p:txBody>
      </p:sp>
    </p:spTree>
    <p:extLst>
      <p:ext uri="{BB962C8B-B14F-4D97-AF65-F5344CB8AC3E}">
        <p14:creationId xmlns:p14="http://schemas.microsoft.com/office/powerpoint/2010/main" val="28838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solidFill>
                  <a:srgbClr val="C00000"/>
                </a:solidFill>
              </a:rPr>
              <a:t>Araştırma Önerisi Hazırlama</a:t>
            </a:r>
            <a:endParaRPr lang="tr-TR" dirty="0">
              <a:solidFill>
                <a:srgbClr val="C00000"/>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Konumuzu ve konu başlığımızı belirledikten sonra Araştırma önerimizi hazırlarız.</a:t>
            </a:r>
            <a:endParaRPr lang="tr-TR" b="1" dirty="0" smtClean="0"/>
          </a:p>
          <a:p>
            <a:pPr marL="0" indent="0">
              <a:buNone/>
            </a:pPr>
            <a:r>
              <a:rPr lang="tr-TR" b="1" dirty="0" smtClean="0"/>
              <a:t>Bir araştırma önerisinde </a:t>
            </a:r>
          </a:p>
          <a:p>
            <a:pPr marL="0" indent="0">
              <a:buNone/>
            </a:pPr>
            <a:endParaRPr lang="tr-TR" dirty="0"/>
          </a:p>
          <a:p>
            <a:pPr lvl="1"/>
            <a:r>
              <a:rPr lang="tr-TR" dirty="0"/>
              <a:t>Araştırma </a:t>
            </a:r>
            <a:r>
              <a:rPr lang="tr-TR" dirty="0" smtClean="0"/>
              <a:t>Konusu</a:t>
            </a:r>
            <a:endParaRPr lang="tr-TR" dirty="0"/>
          </a:p>
          <a:p>
            <a:pPr lvl="1"/>
            <a:r>
              <a:rPr lang="tr-TR" dirty="0"/>
              <a:t>Araştırma </a:t>
            </a:r>
            <a:r>
              <a:rPr lang="tr-TR" dirty="0" smtClean="0"/>
              <a:t>Başlığı</a:t>
            </a:r>
          </a:p>
          <a:p>
            <a:pPr lvl="1"/>
            <a:r>
              <a:rPr lang="tr-TR" dirty="0" smtClean="0"/>
              <a:t>Araştırma Soruları</a:t>
            </a:r>
          </a:p>
          <a:p>
            <a:pPr lvl="1"/>
            <a:r>
              <a:rPr lang="tr-TR" dirty="0" smtClean="0"/>
              <a:t>Araştırmanın Amacı ve Önemi</a:t>
            </a:r>
          </a:p>
          <a:p>
            <a:pPr lvl="1"/>
            <a:r>
              <a:rPr lang="tr-TR" dirty="0" smtClean="0"/>
              <a:t>Kavramsal Çerçeve</a:t>
            </a:r>
          </a:p>
          <a:p>
            <a:pPr lvl="1"/>
            <a:r>
              <a:rPr lang="tr-TR" dirty="0" smtClean="0"/>
              <a:t>Kullanılacak Yöntem</a:t>
            </a:r>
          </a:p>
          <a:p>
            <a:pPr lvl="1"/>
            <a:r>
              <a:rPr lang="tr-TR" dirty="0" smtClean="0"/>
              <a:t>Kabaca zamansal takvim</a:t>
            </a:r>
          </a:p>
          <a:p>
            <a:pPr lvl="1"/>
            <a:r>
              <a:rPr lang="tr-TR" dirty="0" smtClean="0"/>
              <a:t>Geçici İçindekiler Dizini</a:t>
            </a:r>
          </a:p>
          <a:p>
            <a:pPr lvl="1"/>
            <a:r>
              <a:rPr lang="tr-TR" dirty="0" smtClean="0"/>
              <a:t>Geçici Kaynakça</a:t>
            </a:r>
          </a:p>
          <a:p>
            <a:pPr marL="274320" lvl="1" indent="0">
              <a:buNone/>
            </a:pPr>
            <a:endParaRPr lang="tr-TR" dirty="0" smtClean="0"/>
          </a:p>
          <a:p>
            <a:pPr marL="0" indent="0">
              <a:buNone/>
            </a:pPr>
            <a:r>
              <a:rPr lang="tr-TR" b="1" dirty="0" smtClean="0"/>
              <a:t>bulunmalıdır.</a:t>
            </a:r>
          </a:p>
          <a:p>
            <a:pPr lvl="1"/>
            <a:endParaRPr lang="tr-TR" dirty="0"/>
          </a:p>
        </p:txBody>
      </p:sp>
    </p:spTree>
    <p:extLst>
      <p:ext uri="{BB962C8B-B14F-4D97-AF65-F5344CB8AC3E}">
        <p14:creationId xmlns:p14="http://schemas.microsoft.com/office/powerpoint/2010/main" val="1560729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Yukarıda sıralananlar her araştırma tasarımı için geçerli değildir. Her araştırma tasarımının farklı farklı ontolojik, epistemolojik ve metodolojik yaklaşımlara dayandığını unutmamamız gerekir. </a:t>
            </a:r>
          </a:p>
          <a:p>
            <a:r>
              <a:rPr lang="tr-TR" dirty="0" smtClean="0"/>
              <a:t>Sizin ontolojik, epistemolojik ve metodolojik tercihleriniz seçtiğiniz konuyla ilgili araştırma tasarımını nasıl yapacağınızı da farklılaştırır.</a:t>
            </a:r>
          </a:p>
          <a:p>
            <a:r>
              <a:rPr lang="tr-TR" dirty="0" smtClean="0"/>
              <a:t>Her araştırmacı daha önce takip edilen yolları takip ederek çalışmak zorunda da değildir.  Araştırmacı entelektüel yeteneklerini ve yaratıcı zekasını kullanarak farklı yollar izleyebilir ve izlediği bu farklı yollardan geçerli ve güvenilir sonuçlar ortaya çıkarabilir.</a:t>
            </a:r>
          </a:p>
          <a:p>
            <a:r>
              <a:rPr lang="tr-TR" dirty="0" smtClean="0"/>
              <a:t>Akademik araştırmaların çoğu belli bir kurama dayanır ve araştırma soruları bu kuramlara dayanan kavramsal çerçevelerle oluşturulur. </a:t>
            </a:r>
          </a:p>
          <a:p>
            <a:r>
              <a:rPr lang="tr-TR" dirty="0" smtClean="0"/>
              <a:t>Araştırma soruları verilerin çözümlenmesi ile yanıtlanır. Burada veri toplama ve veri analiz yöntemi de önemli hale gelir.</a:t>
            </a:r>
          </a:p>
          <a:p>
            <a:r>
              <a:rPr lang="tr-TR" dirty="0" smtClean="0"/>
              <a:t>Yani araştırma soruları ile kuramsal ve yöntemsel tercihleriniz birbirini belirler.  </a:t>
            </a:r>
          </a:p>
          <a:p>
            <a:r>
              <a:rPr lang="tr-TR" dirty="0" smtClean="0"/>
              <a:t>Bazı araştırmacılar nitel yöntemlerle yapılacak bazı çalışmalarda araştırma sorusu oluşturmaya gerek olmadığını söylemektedirler. Bunu da akılda tutmak gerekir.</a:t>
            </a:r>
          </a:p>
          <a:p>
            <a:pPr marL="0" indent="0">
              <a:buNone/>
            </a:pP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15749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Araştırmacı araştırma konusu ve araştırma sorularını tasarlarken aslında aşağıdaki sorulara ilişkin de düşünüyor demektir.</a:t>
            </a:r>
          </a:p>
          <a:p>
            <a:pPr lvl="1"/>
            <a:r>
              <a:rPr lang="tr-TR" dirty="0"/>
              <a:t>H</a:t>
            </a:r>
            <a:r>
              <a:rPr lang="tr-TR" dirty="0" smtClean="0"/>
              <a:t>angi </a:t>
            </a:r>
            <a:r>
              <a:rPr lang="tr-TR" dirty="0"/>
              <a:t>konu ya da genel </a:t>
            </a:r>
            <a:r>
              <a:rPr lang="tr-TR" dirty="0" smtClean="0"/>
              <a:t>alan ile ilgiliyim? </a:t>
            </a:r>
          </a:p>
          <a:p>
            <a:pPr lvl="2"/>
            <a:r>
              <a:rPr lang="tr-TR" dirty="0" smtClean="0"/>
              <a:t>Genelde </a:t>
            </a:r>
            <a:r>
              <a:rPr lang="tr-TR" dirty="0"/>
              <a:t>konu araştırmacının ontolojik ve epistemolojik pozisyonuna dair bir şeyler ifade eder.</a:t>
            </a:r>
          </a:p>
          <a:p>
            <a:pPr lvl="1"/>
            <a:r>
              <a:rPr lang="tr-TR" dirty="0" smtClean="0"/>
              <a:t>Sosyal realiteyi ne oluşturuyor? </a:t>
            </a:r>
          </a:p>
          <a:p>
            <a:pPr lvl="2"/>
            <a:r>
              <a:rPr lang="tr-TR" dirty="0" smtClean="0"/>
              <a:t>İncelemek istediğim sosyal realite veya fenomenin doğası ne? </a:t>
            </a:r>
          </a:p>
          <a:p>
            <a:pPr lvl="2"/>
            <a:r>
              <a:rPr lang="tr-TR" dirty="0" smtClean="0"/>
              <a:t>Benim ontolojik yaklaşımım ne? </a:t>
            </a:r>
          </a:p>
          <a:p>
            <a:pPr lvl="1"/>
            <a:r>
              <a:rPr lang="tr-TR" dirty="0" smtClean="0"/>
              <a:t>İncelemek istediğim sosyal realite veya </a:t>
            </a:r>
            <a:r>
              <a:rPr lang="tr-TR" dirty="0" err="1" smtClean="0"/>
              <a:t>etnititelerin</a:t>
            </a:r>
            <a:r>
              <a:rPr lang="tr-TR" dirty="0" smtClean="0"/>
              <a:t> bilgisi veya belgeleri neyi temsil edebilir?</a:t>
            </a:r>
          </a:p>
          <a:p>
            <a:pPr lvl="2"/>
            <a:r>
              <a:rPr lang="tr-TR" dirty="0" smtClean="0"/>
              <a:t>Epistemolojik yanıtlarım ne?</a:t>
            </a:r>
          </a:p>
          <a:p>
            <a:pPr lvl="2"/>
            <a:r>
              <a:rPr lang="tr-TR" dirty="0" smtClean="0"/>
              <a:t>Sosyal fenomenleri nasıl bilebilirim ve bildiklerimi nasıl sergilerim?</a:t>
            </a:r>
          </a:p>
          <a:p>
            <a:pPr lvl="2"/>
            <a:r>
              <a:rPr lang="tr-TR" dirty="0" smtClean="0"/>
              <a:t>Sosyal «</a:t>
            </a:r>
            <a:r>
              <a:rPr lang="tr-TR" dirty="0" err="1" smtClean="0"/>
              <a:t>şey»lerin</a:t>
            </a:r>
            <a:r>
              <a:rPr lang="tr-TR" dirty="0" smtClean="0"/>
              <a:t> bilgisi, kanıtı, belgesi olarak neleri kabul ediyorum ya da reddediyorum?</a:t>
            </a:r>
          </a:p>
          <a:p>
            <a:pPr lvl="1"/>
            <a:r>
              <a:rPr lang="tr-TR" dirty="0" smtClean="0"/>
              <a:t>Entelektüel bulmaca nedir?</a:t>
            </a:r>
          </a:p>
          <a:p>
            <a:pPr lvl="2"/>
            <a:r>
              <a:rPr lang="tr-TR" dirty="0" smtClean="0"/>
              <a:t>Neyi açıklamak işitiyorum?</a:t>
            </a:r>
          </a:p>
          <a:p>
            <a:pPr lvl="2"/>
            <a:r>
              <a:rPr lang="tr-TR" dirty="0" smtClean="0"/>
              <a:t>Entelektüel ve/veya teorik katkım ne olacak?</a:t>
            </a:r>
          </a:p>
          <a:p>
            <a:pPr lvl="1"/>
            <a:r>
              <a:rPr lang="tr-TR" dirty="0" smtClean="0"/>
              <a:t>Araştırma sorularımı yanıtlamak için toplayacağım bilgi ve belgeleri hangi yöntemle toplayıp hangi yöntemle analiz edeceğim.</a:t>
            </a:r>
          </a:p>
          <a:p>
            <a:pPr lvl="1"/>
            <a:endParaRPr lang="tr-TR" dirty="0"/>
          </a:p>
        </p:txBody>
      </p:sp>
    </p:spTree>
    <p:extLst>
      <p:ext uri="{BB962C8B-B14F-4D97-AF65-F5344CB8AC3E}">
        <p14:creationId xmlns:p14="http://schemas.microsoft.com/office/powerpoint/2010/main" val="104277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Araştırma Önerisi Hazırlama</a:t>
            </a:r>
            <a:endParaRPr lang="tr-TR" dirty="0">
              <a:solidFill>
                <a:srgbClr val="C00000"/>
              </a:solidFill>
            </a:endParaRPr>
          </a:p>
        </p:txBody>
      </p:sp>
      <p:sp>
        <p:nvSpPr>
          <p:cNvPr id="3" name="İçerik Yer Tutucusu 2"/>
          <p:cNvSpPr>
            <a:spLocks noGrp="1"/>
          </p:cNvSpPr>
          <p:nvPr>
            <p:ph idx="1"/>
          </p:nvPr>
        </p:nvSpPr>
        <p:spPr/>
        <p:txBody>
          <a:bodyPr>
            <a:normAutofit lnSpcReduction="10000"/>
          </a:bodyPr>
          <a:lstStyle/>
          <a:p>
            <a:r>
              <a:rPr lang="tr-TR" sz="2000" dirty="0" smtClean="0"/>
              <a:t>Araştırma konusu ve başlığı belirlendikten sonra önce genel araştırma soruları, sonra ayrıntılı araştırma soruları en son olarak  veri toplama soruları tasarlanır.</a:t>
            </a:r>
          </a:p>
          <a:p>
            <a:r>
              <a:rPr lang="tr-TR" sz="2000" dirty="0" smtClean="0"/>
              <a:t>Genel araştırma soruları araştırma üzerine biraz daha detaylı düşünmek ve araştırmayı örgütleyebilmek açısından büyük önem taşır. Araştırma konusunun sınırlandırılmasına yardımcı olur.</a:t>
            </a:r>
          </a:p>
          <a:p>
            <a:r>
              <a:rPr lang="tr-TR" sz="2000" dirty="0" smtClean="0"/>
              <a:t>Genel Araştırma Soruları doğrudan yanıtlanabilecek kadar özgün ve ayrıntılı değillerdir.</a:t>
            </a:r>
          </a:p>
          <a:p>
            <a:r>
              <a:rPr lang="tr-TR" sz="2000" dirty="0" smtClean="0"/>
              <a:t>Görgül araştırmaları yöneten ve aslında araştırmada yanıtlanacak olan sorular ayrıntılı araştırma sorularıdır.</a:t>
            </a:r>
          </a:p>
          <a:p>
            <a:r>
              <a:rPr lang="tr-TR" sz="2000" dirty="0" smtClean="0"/>
              <a:t>Ayrıntılı araştırma soruları genel araştırma sorularından türetilir.</a:t>
            </a:r>
          </a:p>
          <a:p>
            <a:r>
              <a:rPr lang="tr-TR" sz="2000" dirty="0" smtClean="0"/>
              <a:t>Ayrıntılı araştırma soruları ve araştırmanın yöntemi arasında sıkı bir ilişki vardır. </a:t>
            </a:r>
          </a:p>
        </p:txBody>
      </p:sp>
    </p:spTree>
    <p:extLst>
      <p:ext uri="{BB962C8B-B14F-4D97-AF65-F5344CB8AC3E}">
        <p14:creationId xmlns:p14="http://schemas.microsoft.com/office/powerpoint/2010/main" val="1986711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normAutofit/>
          </a:bodyPr>
          <a:lstStyle/>
          <a:p>
            <a:pPr marL="0" indent="0">
              <a:buNone/>
            </a:pPr>
            <a:r>
              <a:rPr lang="tr-TR" sz="2400" dirty="0" smtClean="0"/>
              <a:t>Araştırma soruları oluşturmanın yararları şunlardır</a:t>
            </a:r>
          </a:p>
          <a:p>
            <a:pPr marL="274320" lvl="1" indent="0">
              <a:buNone/>
            </a:pPr>
            <a:endParaRPr lang="tr-TR" sz="2400" dirty="0" smtClean="0"/>
          </a:p>
          <a:p>
            <a:pPr lvl="1"/>
            <a:r>
              <a:rPr lang="tr-TR" sz="2400" dirty="0" smtClean="0"/>
              <a:t>Araştırmanın örgütlenmesine yardımcı olur.</a:t>
            </a:r>
          </a:p>
          <a:p>
            <a:pPr lvl="1"/>
            <a:r>
              <a:rPr lang="tr-TR" sz="2400" dirty="0" smtClean="0"/>
              <a:t>Araştırmaya yön verir ve tutarlılık sağlar.</a:t>
            </a:r>
          </a:p>
          <a:p>
            <a:pPr lvl="1"/>
            <a:r>
              <a:rPr lang="tr-TR" sz="2400" dirty="0" smtClean="0"/>
              <a:t>Araştırma projesinin sınırlandırılmasını sağlar.</a:t>
            </a:r>
          </a:p>
          <a:p>
            <a:pPr lvl="1"/>
            <a:r>
              <a:rPr lang="tr-TR" sz="2400" dirty="0" smtClean="0"/>
              <a:t>Araştırmacının odaklanmasını sağlar.</a:t>
            </a:r>
          </a:p>
          <a:p>
            <a:pPr lvl="1"/>
            <a:r>
              <a:rPr lang="tr-TR" sz="2400" dirty="0" smtClean="0"/>
              <a:t>Araştırmanın yazılması için çerçeve oluşturmaya yardımcı olur.</a:t>
            </a:r>
          </a:p>
          <a:p>
            <a:pPr lvl="1"/>
            <a:r>
              <a:rPr lang="tr-TR" sz="2400" dirty="0" smtClean="0"/>
              <a:t>Gereksinme duyulan verilerin ne olacağını gösterir.</a:t>
            </a:r>
          </a:p>
        </p:txBody>
      </p:sp>
    </p:spTree>
    <p:extLst>
      <p:ext uri="{BB962C8B-B14F-4D97-AF65-F5344CB8AC3E}">
        <p14:creationId xmlns:p14="http://schemas.microsoft.com/office/powerpoint/2010/main" val="581005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normAutofit/>
          </a:bodyPr>
          <a:lstStyle/>
          <a:p>
            <a:r>
              <a:rPr lang="tr-TR" sz="2800" dirty="0" smtClean="0"/>
              <a:t>Araştırma soruları </a:t>
            </a:r>
            <a:r>
              <a:rPr lang="tr-TR" sz="2800" dirty="0"/>
              <a:t>a</a:t>
            </a:r>
            <a:r>
              <a:rPr lang="tr-TR" sz="2800" dirty="0" smtClean="0"/>
              <a:t>çık olmalı, kolayca anlaşılabilmeli ve belirsizlik içermemeli</a:t>
            </a:r>
          </a:p>
          <a:p>
            <a:r>
              <a:rPr lang="tr-TR" sz="2800" dirty="0" smtClean="0"/>
              <a:t>Özgün olmalı</a:t>
            </a:r>
          </a:p>
          <a:p>
            <a:r>
              <a:rPr lang="tr-TR" sz="2800" dirty="0" smtClean="0"/>
              <a:t>Yanıtlanabilir olmalı</a:t>
            </a:r>
          </a:p>
          <a:p>
            <a:r>
              <a:rPr lang="tr-TR" sz="2800" dirty="0" smtClean="0"/>
              <a:t>Birbiriyle ilişkili olmalı </a:t>
            </a:r>
          </a:p>
          <a:p>
            <a:r>
              <a:rPr lang="tr-TR" sz="2800" dirty="0" smtClean="0"/>
              <a:t>Araştırma çabasına yapılan yatırımı karşılayabilecek kadar ilginç ve değerli olmalı </a:t>
            </a:r>
            <a:endParaRPr lang="tr-TR" sz="2800" dirty="0"/>
          </a:p>
        </p:txBody>
      </p:sp>
    </p:spTree>
    <p:extLst>
      <p:ext uri="{BB962C8B-B14F-4D97-AF65-F5344CB8AC3E}">
        <p14:creationId xmlns:p14="http://schemas.microsoft.com/office/powerpoint/2010/main" val="2015793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solidFill>
                  <a:srgbClr val="C00000"/>
                </a:solidFill>
              </a:rPr>
              <a:t>Araştırma Önerisi Hazırlama</a:t>
            </a:r>
            <a:endParaRPr lang="tr-TR" dirty="0"/>
          </a:p>
        </p:txBody>
      </p:sp>
      <p:sp>
        <p:nvSpPr>
          <p:cNvPr id="3" name="İçerik Yer Tutucusu 2"/>
          <p:cNvSpPr>
            <a:spLocks noGrp="1"/>
          </p:cNvSpPr>
          <p:nvPr>
            <p:ph idx="1"/>
          </p:nvPr>
        </p:nvSpPr>
        <p:spPr/>
        <p:txBody>
          <a:bodyPr>
            <a:normAutofit/>
          </a:bodyPr>
          <a:lstStyle/>
          <a:p>
            <a:r>
              <a:rPr lang="tr-TR" sz="2400" dirty="0" smtClean="0"/>
              <a:t>Araştırma sorularının tasarlanmasının belli kuramsal ve yöntemsel çerçeveleri öngördüğünü söylemiştik. </a:t>
            </a:r>
          </a:p>
          <a:p>
            <a:r>
              <a:rPr lang="tr-TR" sz="2400" dirty="0" smtClean="0"/>
              <a:t>Kuramsal çerçeve ve yöntem de birbirine bağlı olarak tercih edilir. </a:t>
            </a:r>
          </a:p>
          <a:p>
            <a:r>
              <a:rPr lang="tr-TR" sz="2400" dirty="0" smtClean="0"/>
              <a:t>Ayrıntılı araştırma sorularımız nitel yöntemlerle mi, nicel yöntemlerle mi çalışacağımıza da işaret eder.</a:t>
            </a:r>
          </a:p>
          <a:p>
            <a:r>
              <a:rPr lang="tr-TR" sz="2400" dirty="0" smtClean="0"/>
              <a:t>Nitel ve nicel araştırma yöntemlerinin birbirine zıt iki yöntem olduğunu söyleyenler olduğu gibi bu yöntemlerin birbirinin zıttı olmadığını söyleyen araştırmacılar da vardır. </a:t>
            </a:r>
            <a:r>
              <a:rPr lang="tr-TR" dirty="0"/>
              <a:t>	</a:t>
            </a:r>
          </a:p>
        </p:txBody>
      </p:sp>
    </p:spTree>
    <p:extLst>
      <p:ext uri="{BB962C8B-B14F-4D97-AF65-F5344CB8AC3E}">
        <p14:creationId xmlns:p14="http://schemas.microsoft.com/office/powerpoint/2010/main" val="4095542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solidFill>
                  <a:srgbClr val="C00000"/>
                </a:solidFill>
              </a:rPr>
              <a:t>Araştırma Önerisi Hazırlama</a:t>
            </a:r>
            <a:endParaRPr lang="tr-TR" dirty="0">
              <a:solidFill>
                <a:srgbClr val="C00000"/>
              </a:solidFill>
            </a:endParaRPr>
          </a:p>
        </p:txBody>
      </p:sp>
      <p:sp>
        <p:nvSpPr>
          <p:cNvPr id="3" name="İçerik Yer Tutucusu 2"/>
          <p:cNvSpPr>
            <a:spLocks noGrp="1"/>
          </p:cNvSpPr>
          <p:nvPr>
            <p:ph idx="1"/>
          </p:nvPr>
        </p:nvSpPr>
        <p:spPr/>
        <p:txBody>
          <a:bodyPr/>
          <a:lstStyle/>
          <a:p>
            <a:pPr marL="0" indent="0">
              <a:buNone/>
            </a:pPr>
            <a:r>
              <a:rPr lang="tr-TR" sz="2000" b="1" dirty="0" smtClean="0"/>
              <a:t>Nitel ve nicel yöntemler arasında zıtlık kuranlar </a:t>
            </a:r>
          </a:p>
          <a:p>
            <a:pPr marL="0" indent="0">
              <a:buNone/>
            </a:pPr>
            <a:endParaRPr lang="tr-TR" sz="2000" dirty="0" smtClean="0"/>
          </a:p>
          <a:p>
            <a:pPr lvl="1"/>
            <a:r>
              <a:rPr lang="tr-TR" sz="2000" dirty="0"/>
              <a:t>Nitel yöntemlerin kuramsal nicel yöntemlerin istatistiki olduğunu</a:t>
            </a:r>
          </a:p>
          <a:p>
            <a:pPr lvl="1"/>
            <a:r>
              <a:rPr lang="tr-TR" sz="2000" dirty="0"/>
              <a:t>Nitel yöntemlerin kavramları, nicel yöntemlerin verileri kullandığını</a:t>
            </a:r>
          </a:p>
          <a:p>
            <a:pPr lvl="1"/>
            <a:r>
              <a:rPr lang="tr-TR" sz="2000" dirty="0"/>
              <a:t>Nitel yöntemlerin değerlendirdiğini, nicel yöntemlerin sayıp ölçtüğünü</a:t>
            </a:r>
          </a:p>
          <a:p>
            <a:pPr lvl="1"/>
            <a:r>
              <a:rPr lang="tr-TR" sz="2000" dirty="0"/>
              <a:t>Nitel yöntemlerin yorumladığını, nicel yöntemlerin betimlediğini, kestirdiğini</a:t>
            </a:r>
          </a:p>
          <a:p>
            <a:pPr lvl="1"/>
            <a:r>
              <a:rPr lang="tr-TR" sz="2000" dirty="0"/>
              <a:t>Nitel yöntemlerde yorumlamanın eleştirildiğini, nicel yöntemlerde yöntemin eleştirildiğini</a:t>
            </a:r>
          </a:p>
          <a:p>
            <a:pPr marL="0" indent="0">
              <a:buNone/>
            </a:pPr>
            <a:endParaRPr lang="tr-TR" sz="2000" dirty="0" smtClean="0"/>
          </a:p>
          <a:p>
            <a:pPr marL="0" indent="0">
              <a:buNone/>
            </a:pPr>
            <a:r>
              <a:rPr lang="tr-TR" sz="2000" b="1" dirty="0" smtClean="0"/>
              <a:t>söylerler</a:t>
            </a:r>
            <a:endParaRPr lang="tr-TR" sz="2000" b="1" dirty="0"/>
          </a:p>
          <a:p>
            <a:pPr marL="0" indent="0">
              <a:buNone/>
            </a:pPr>
            <a:endParaRPr lang="tr-TR" dirty="0" smtClean="0"/>
          </a:p>
        </p:txBody>
      </p:sp>
    </p:spTree>
    <p:extLst>
      <p:ext uri="{BB962C8B-B14F-4D97-AF65-F5344CB8AC3E}">
        <p14:creationId xmlns:p14="http://schemas.microsoft.com/office/powerpoint/2010/main" val="25503889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TM03457510[[fn=Sabun]]</Template>
  <TotalTime>6</TotalTime>
  <Words>800</Words>
  <Application>Microsoft Office PowerPoint</Application>
  <PresentationFormat>Geniş ekran</PresentationFormat>
  <Paragraphs>106</Paragraphs>
  <Slides>13</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Calibri</vt:lpstr>
      <vt:lpstr>Century Gothic</vt:lpstr>
      <vt:lpstr>Garamond</vt:lpstr>
      <vt:lpstr>Sabun</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Araştırma Önerisi Hazırlama</vt:lpstr>
      <vt:lpstr>Yararlanılan 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Araştırma önerisi hazırlama</dc:title>
  <dc:creator>TEKNIK</dc:creator>
  <cp:lastModifiedBy>TEKNIK</cp:lastModifiedBy>
  <cp:revision>1</cp:revision>
  <dcterms:created xsi:type="dcterms:W3CDTF">2020-03-04T09:57:59Z</dcterms:created>
  <dcterms:modified xsi:type="dcterms:W3CDTF">2020-03-04T10:04:54Z</dcterms:modified>
</cp:coreProperties>
</file>