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10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2"/>
  </p:notesMasterIdLst>
  <p:sldIdLst>
    <p:sldId id="458" r:id="rId2"/>
    <p:sldId id="460" r:id="rId3"/>
    <p:sldId id="542" r:id="rId4"/>
    <p:sldId id="462" r:id="rId5"/>
    <p:sldId id="463" r:id="rId6"/>
    <p:sldId id="464" r:id="rId7"/>
    <p:sldId id="465" r:id="rId8"/>
    <p:sldId id="467" r:id="rId9"/>
    <p:sldId id="469" r:id="rId10"/>
    <p:sldId id="47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A26DC7-89EB-46B3-8993-36C6EA723925}" type="doc">
      <dgm:prSet loTypeId="urn:microsoft.com/office/officeart/2005/8/layout/chart3" loCatId="cycle" qsTypeId="urn:microsoft.com/office/officeart/2005/8/quickstyle/simple5" qsCatId="simple" csTypeId="urn:microsoft.com/office/officeart/2005/8/colors/accent1_2" csCatId="accent1" phldr="1"/>
      <dgm:spPr/>
    </dgm:pt>
    <dgm:pt modelId="{7C36A889-BEC1-4197-BC94-4ECB11110B70}">
      <dgm:prSet phldrT="[Metin]"/>
      <dgm:spPr/>
      <dgm:t>
        <a:bodyPr/>
        <a:lstStyle/>
        <a:p>
          <a:r>
            <a:rPr lang="tr-TR" b="1" dirty="0" smtClean="0"/>
            <a:t>Hükümetler arası</a:t>
          </a:r>
          <a:endParaRPr lang="tr-TR" b="1" dirty="0"/>
        </a:p>
      </dgm:t>
    </dgm:pt>
    <dgm:pt modelId="{23FE081F-563D-49B8-A205-4AEDDE1EB95C}" type="parTrans" cxnId="{0EFE3E0B-E0AB-4D71-B6F4-51E3BD4E71EA}">
      <dgm:prSet/>
      <dgm:spPr/>
      <dgm:t>
        <a:bodyPr/>
        <a:lstStyle/>
        <a:p>
          <a:endParaRPr lang="tr-TR"/>
        </a:p>
      </dgm:t>
    </dgm:pt>
    <dgm:pt modelId="{84AE4489-A2EC-4B90-BF66-D83B776C0C45}" type="sibTrans" cxnId="{0EFE3E0B-E0AB-4D71-B6F4-51E3BD4E71EA}">
      <dgm:prSet/>
      <dgm:spPr/>
      <dgm:t>
        <a:bodyPr/>
        <a:lstStyle/>
        <a:p>
          <a:endParaRPr lang="tr-TR"/>
        </a:p>
      </dgm:t>
    </dgm:pt>
    <dgm:pt modelId="{4B09A2E3-07DA-4048-A20B-004E9D9A28E7}">
      <dgm:prSet phldrT="[Metin]"/>
      <dgm:spPr/>
      <dgm:t>
        <a:bodyPr/>
        <a:lstStyle/>
        <a:p>
          <a:r>
            <a:rPr lang="tr-TR" b="1" dirty="0" smtClean="0"/>
            <a:t>Sürekli faaliyet</a:t>
          </a:r>
          <a:endParaRPr lang="tr-TR" b="1" dirty="0"/>
        </a:p>
      </dgm:t>
    </dgm:pt>
    <dgm:pt modelId="{61E146EE-40D8-4FFE-BABB-6E253F017ED6}" type="parTrans" cxnId="{8C4048F9-C5AE-4173-8AD2-0E7AAF2475CC}">
      <dgm:prSet/>
      <dgm:spPr/>
      <dgm:t>
        <a:bodyPr/>
        <a:lstStyle/>
        <a:p>
          <a:endParaRPr lang="tr-TR"/>
        </a:p>
      </dgm:t>
    </dgm:pt>
    <dgm:pt modelId="{BC7124EE-DC1E-4706-8A9C-21DDF9B998B6}" type="sibTrans" cxnId="{8C4048F9-C5AE-4173-8AD2-0E7AAF2475CC}">
      <dgm:prSet/>
      <dgm:spPr/>
      <dgm:t>
        <a:bodyPr/>
        <a:lstStyle/>
        <a:p>
          <a:endParaRPr lang="tr-TR"/>
        </a:p>
      </dgm:t>
    </dgm:pt>
    <dgm:pt modelId="{9BB25D62-18AB-4957-847A-86627ACBFF86}">
      <dgm:prSet phldrT="[Metin]"/>
      <dgm:spPr/>
      <dgm:t>
        <a:bodyPr/>
        <a:lstStyle/>
        <a:p>
          <a:r>
            <a:rPr lang="tr-TR" b="1" dirty="0" smtClean="0"/>
            <a:t>Kendine özgü yapı</a:t>
          </a:r>
          <a:endParaRPr lang="tr-TR" b="1" dirty="0"/>
        </a:p>
      </dgm:t>
    </dgm:pt>
    <dgm:pt modelId="{5195472F-F602-46B6-8E18-F1F7348E6549}" type="parTrans" cxnId="{3C1F79B5-9FC4-4E43-B22B-885FC6435A44}">
      <dgm:prSet/>
      <dgm:spPr/>
      <dgm:t>
        <a:bodyPr/>
        <a:lstStyle/>
        <a:p>
          <a:endParaRPr lang="tr-TR"/>
        </a:p>
      </dgm:t>
    </dgm:pt>
    <dgm:pt modelId="{7BF59E06-9CCB-4C8F-8E96-E9ACB3D540B0}" type="sibTrans" cxnId="{3C1F79B5-9FC4-4E43-B22B-885FC6435A44}">
      <dgm:prSet/>
      <dgm:spPr/>
      <dgm:t>
        <a:bodyPr/>
        <a:lstStyle/>
        <a:p>
          <a:endParaRPr lang="tr-TR"/>
        </a:p>
      </dgm:t>
    </dgm:pt>
    <dgm:pt modelId="{353F5740-6325-4DB4-A1D4-592419C29389}" type="pres">
      <dgm:prSet presAssocID="{EBA26DC7-89EB-46B3-8993-36C6EA723925}" presName="compositeShape" presStyleCnt="0">
        <dgm:presLayoutVars>
          <dgm:chMax val="7"/>
          <dgm:dir/>
          <dgm:resizeHandles val="exact"/>
        </dgm:presLayoutVars>
      </dgm:prSet>
      <dgm:spPr/>
    </dgm:pt>
    <dgm:pt modelId="{06A20D98-BF99-4348-90EB-E55AF75F6E06}" type="pres">
      <dgm:prSet presAssocID="{EBA26DC7-89EB-46B3-8993-36C6EA723925}" presName="wedge1" presStyleLbl="node1" presStyleIdx="0" presStyleCnt="3"/>
      <dgm:spPr/>
      <dgm:t>
        <a:bodyPr/>
        <a:lstStyle/>
        <a:p>
          <a:endParaRPr lang="tr-TR"/>
        </a:p>
      </dgm:t>
    </dgm:pt>
    <dgm:pt modelId="{C8EDC062-2BE7-4A1E-ACAF-E12BEC592564}" type="pres">
      <dgm:prSet presAssocID="{EBA26DC7-89EB-46B3-8993-36C6EA72392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133C2D-4EE0-4617-9937-E04696D8A2D0}" type="pres">
      <dgm:prSet presAssocID="{EBA26DC7-89EB-46B3-8993-36C6EA723925}" presName="wedge2" presStyleLbl="node1" presStyleIdx="1" presStyleCnt="3"/>
      <dgm:spPr/>
      <dgm:t>
        <a:bodyPr/>
        <a:lstStyle/>
        <a:p>
          <a:endParaRPr lang="tr-TR"/>
        </a:p>
      </dgm:t>
    </dgm:pt>
    <dgm:pt modelId="{DBF60C32-278C-45A8-927B-445998F9A4D8}" type="pres">
      <dgm:prSet presAssocID="{EBA26DC7-89EB-46B3-8993-36C6EA72392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93229A-32A9-4389-9CB9-04BDDE3AC91B}" type="pres">
      <dgm:prSet presAssocID="{EBA26DC7-89EB-46B3-8993-36C6EA723925}" presName="wedge3" presStyleLbl="node1" presStyleIdx="2" presStyleCnt="3"/>
      <dgm:spPr/>
      <dgm:t>
        <a:bodyPr/>
        <a:lstStyle/>
        <a:p>
          <a:endParaRPr lang="tr-TR"/>
        </a:p>
      </dgm:t>
    </dgm:pt>
    <dgm:pt modelId="{8D6E70D9-DF47-42B7-909A-5C5D12FB9F9A}" type="pres">
      <dgm:prSet presAssocID="{EBA26DC7-89EB-46B3-8993-36C6EA72392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ABC6674-26A7-4F75-8038-0F7DFCF34A51}" type="presOf" srcId="{7C36A889-BEC1-4197-BC94-4ECB11110B70}" destId="{C8EDC062-2BE7-4A1E-ACAF-E12BEC592564}" srcOrd="1" destOrd="0" presId="urn:microsoft.com/office/officeart/2005/8/layout/chart3"/>
    <dgm:cxn modelId="{CF042B00-4487-4009-83A5-8B8F9ABAC741}" type="presOf" srcId="{4B09A2E3-07DA-4048-A20B-004E9D9A28E7}" destId="{30133C2D-4EE0-4617-9937-E04696D8A2D0}" srcOrd="0" destOrd="0" presId="urn:microsoft.com/office/officeart/2005/8/layout/chart3"/>
    <dgm:cxn modelId="{3C1F79B5-9FC4-4E43-B22B-885FC6435A44}" srcId="{EBA26DC7-89EB-46B3-8993-36C6EA723925}" destId="{9BB25D62-18AB-4957-847A-86627ACBFF86}" srcOrd="2" destOrd="0" parTransId="{5195472F-F602-46B6-8E18-F1F7348E6549}" sibTransId="{7BF59E06-9CCB-4C8F-8E96-E9ACB3D540B0}"/>
    <dgm:cxn modelId="{17E7EA37-FD06-4FAB-B0A3-7CF31DAF7D90}" type="presOf" srcId="{9BB25D62-18AB-4957-847A-86627ACBFF86}" destId="{CA93229A-32A9-4389-9CB9-04BDDE3AC91B}" srcOrd="0" destOrd="0" presId="urn:microsoft.com/office/officeart/2005/8/layout/chart3"/>
    <dgm:cxn modelId="{A57444AA-6063-433C-B3FA-442B2981B453}" type="presOf" srcId="{9BB25D62-18AB-4957-847A-86627ACBFF86}" destId="{8D6E70D9-DF47-42B7-909A-5C5D12FB9F9A}" srcOrd="1" destOrd="0" presId="urn:microsoft.com/office/officeart/2005/8/layout/chart3"/>
    <dgm:cxn modelId="{9B8A59B4-EF8E-4768-AABD-0C2A160E17DF}" type="presOf" srcId="{4B09A2E3-07DA-4048-A20B-004E9D9A28E7}" destId="{DBF60C32-278C-45A8-927B-445998F9A4D8}" srcOrd="1" destOrd="0" presId="urn:microsoft.com/office/officeart/2005/8/layout/chart3"/>
    <dgm:cxn modelId="{0EFE3E0B-E0AB-4D71-B6F4-51E3BD4E71EA}" srcId="{EBA26DC7-89EB-46B3-8993-36C6EA723925}" destId="{7C36A889-BEC1-4197-BC94-4ECB11110B70}" srcOrd="0" destOrd="0" parTransId="{23FE081F-563D-49B8-A205-4AEDDE1EB95C}" sibTransId="{84AE4489-A2EC-4B90-BF66-D83B776C0C45}"/>
    <dgm:cxn modelId="{BE1F1A2B-B82C-421F-8D9A-ACA1BF11FE05}" type="presOf" srcId="{7C36A889-BEC1-4197-BC94-4ECB11110B70}" destId="{06A20D98-BF99-4348-90EB-E55AF75F6E06}" srcOrd="0" destOrd="0" presId="urn:microsoft.com/office/officeart/2005/8/layout/chart3"/>
    <dgm:cxn modelId="{8C4048F9-C5AE-4173-8AD2-0E7AAF2475CC}" srcId="{EBA26DC7-89EB-46B3-8993-36C6EA723925}" destId="{4B09A2E3-07DA-4048-A20B-004E9D9A28E7}" srcOrd="1" destOrd="0" parTransId="{61E146EE-40D8-4FFE-BABB-6E253F017ED6}" sibTransId="{BC7124EE-DC1E-4706-8A9C-21DDF9B998B6}"/>
    <dgm:cxn modelId="{3E0326E0-FF42-458B-B7C2-701546EEF033}" type="presOf" srcId="{EBA26DC7-89EB-46B3-8993-36C6EA723925}" destId="{353F5740-6325-4DB4-A1D4-592419C29389}" srcOrd="0" destOrd="0" presId="urn:microsoft.com/office/officeart/2005/8/layout/chart3"/>
    <dgm:cxn modelId="{8AFBD950-CA8A-4562-B74A-CE2D9E40F2C2}" type="presParOf" srcId="{353F5740-6325-4DB4-A1D4-592419C29389}" destId="{06A20D98-BF99-4348-90EB-E55AF75F6E06}" srcOrd="0" destOrd="0" presId="urn:microsoft.com/office/officeart/2005/8/layout/chart3"/>
    <dgm:cxn modelId="{02904C90-57F5-4CA9-BCAC-FBB53E47297E}" type="presParOf" srcId="{353F5740-6325-4DB4-A1D4-592419C29389}" destId="{C8EDC062-2BE7-4A1E-ACAF-E12BEC592564}" srcOrd="1" destOrd="0" presId="urn:microsoft.com/office/officeart/2005/8/layout/chart3"/>
    <dgm:cxn modelId="{B91CDFED-A1F5-4795-AD8C-59395A0231E1}" type="presParOf" srcId="{353F5740-6325-4DB4-A1D4-592419C29389}" destId="{30133C2D-4EE0-4617-9937-E04696D8A2D0}" srcOrd="2" destOrd="0" presId="urn:microsoft.com/office/officeart/2005/8/layout/chart3"/>
    <dgm:cxn modelId="{543E3977-9BA3-42A8-A180-CC978601C253}" type="presParOf" srcId="{353F5740-6325-4DB4-A1D4-592419C29389}" destId="{DBF60C32-278C-45A8-927B-445998F9A4D8}" srcOrd="3" destOrd="0" presId="urn:microsoft.com/office/officeart/2005/8/layout/chart3"/>
    <dgm:cxn modelId="{7FF89787-D4D6-41AA-BBD4-9AF572949CBF}" type="presParOf" srcId="{353F5740-6325-4DB4-A1D4-592419C29389}" destId="{CA93229A-32A9-4389-9CB9-04BDDE3AC91B}" srcOrd="4" destOrd="0" presId="urn:microsoft.com/office/officeart/2005/8/layout/chart3"/>
    <dgm:cxn modelId="{BC8F156C-5C57-4A8E-A967-77B0F71BB4D1}" type="presParOf" srcId="{353F5740-6325-4DB4-A1D4-592419C29389}" destId="{8D6E70D9-DF47-42B7-909A-5C5D12FB9F9A}" srcOrd="5" destOrd="0" presId="urn:microsoft.com/office/officeart/2005/8/layout/char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0AA86C-949F-4005-BE9E-95B40B3B93BE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C117C8C-9A29-4BCE-A0EE-0C00F11D37B4}">
      <dgm:prSet phldrT="[Metin]"/>
      <dgm:spPr/>
      <dgm:t>
        <a:bodyPr/>
        <a:lstStyle/>
        <a:p>
          <a:r>
            <a:rPr lang="tr-TR" dirty="0" smtClean="0"/>
            <a:t>Bölgesel</a:t>
          </a:r>
          <a:endParaRPr lang="tr-TR" dirty="0"/>
        </a:p>
      </dgm:t>
    </dgm:pt>
    <dgm:pt modelId="{30978A56-373C-4F87-8538-0A2307DB85D4}" type="sibTrans" cxnId="{63EBB791-212D-4347-85FC-8FB6EB98A61D}">
      <dgm:prSet/>
      <dgm:spPr/>
      <dgm:t>
        <a:bodyPr/>
        <a:lstStyle/>
        <a:p>
          <a:endParaRPr lang="tr-TR"/>
        </a:p>
      </dgm:t>
    </dgm:pt>
    <dgm:pt modelId="{A8073C79-872A-4666-9CCA-0239412E0D3E}" type="parTrans" cxnId="{63EBB791-212D-4347-85FC-8FB6EB98A61D}">
      <dgm:prSet/>
      <dgm:spPr/>
      <dgm:t>
        <a:bodyPr/>
        <a:lstStyle/>
        <a:p>
          <a:endParaRPr lang="tr-TR"/>
        </a:p>
      </dgm:t>
    </dgm:pt>
    <dgm:pt modelId="{829DDE21-6405-4D36-9BC8-36AB1BA2E590}">
      <dgm:prSet phldrT="[Metin]"/>
      <dgm:spPr/>
      <dgm:t>
        <a:bodyPr/>
        <a:lstStyle/>
        <a:p>
          <a:r>
            <a:rPr lang="tr-TR" dirty="0" smtClean="0"/>
            <a:t>Evrensel</a:t>
          </a:r>
          <a:endParaRPr lang="tr-TR" dirty="0"/>
        </a:p>
      </dgm:t>
    </dgm:pt>
    <dgm:pt modelId="{AE2178F3-AFFA-4F16-8DE9-B2A8249FCCDF}" type="sibTrans" cxnId="{C5E1EB71-0053-4596-924F-FC08FF679492}">
      <dgm:prSet/>
      <dgm:spPr/>
      <dgm:t>
        <a:bodyPr/>
        <a:lstStyle/>
        <a:p>
          <a:endParaRPr lang="tr-TR"/>
        </a:p>
      </dgm:t>
    </dgm:pt>
    <dgm:pt modelId="{095EA709-5C66-4878-841B-58A1FA84B081}" type="parTrans" cxnId="{C5E1EB71-0053-4596-924F-FC08FF679492}">
      <dgm:prSet/>
      <dgm:spPr/>
      <dgm:t>
        <a:bodyPr/>
        <a:lstStyle/>
        <a:p>
          <a:endParaRPr lang="tr-TR"/>
        </a:p>
      </dgm:t>
    </dgm:pt>
    <dgm:pt modelId="{30B9B24A-AED5-4489-81CA-6B608D46B438}">
      <dgm:prSet phldrT="[Metin]"/>
      <dgm:spPr/>
      <dgm:t>
        <a:bodyPr/>
        <a:lstStyle/>
        <a:p>
          <a:r>
            <a:rPr lang="tr-TR" dirty="0" smtClean="0"/>
            <a:t>Coğrafi yönden</a:t>
          </a:r>
          <a:endParaRPr lang="tr-TR" dirty="0"/>
        </a:p>
      </dgm:t>
    </dgm:pt>
    <dgm:pt modelId="{76B813C8-91D0-4ED6-97FF-E2C3EDEAAD13}" type="sibTrans" cxnId="{AF466675-2EC7-4911-8434-DB1544D23EB2}">
      <dgm:prSet/>
      <dgm:spPr/>
      <dgm:t>
        <a:bodyPr/>
        <a:lstStyle/>
        <a:p>
          <a:endParaRPr lang="tr-TR"/>
        </a:p>
      </dgm:t>
    </dgm:pt>
    <dgm:pt modelId="{00B1002D-3B38-4C1A-97DF-A80C633A0D4D}" type="parTrans" cxnId="{AF466675-2EC7-4911-8434-DB1544D23EB2}">
      <dgm:prSet/>
      <dgm:spPr/>
      <dgm:t>
        <a:bodyPr/>
        <a:lstStyle/>
        <a:p>
          <a:endParaRPr lang="tr-TR"/>
        </a:p>
      </dgm:t>
    </dgm:pt>
    <dgm:pt modelId="{DE5D313A-D9FF-4215-AE59-CF8E2B71CDEF}" type="pres">
      <dgm:prSet presAssocID="{D40AA86C-949F-4005-BE9E-95B40B3B93B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82C3B2F-E93C-47C4-922E-DADA8566F8F2}" type="pres">
      <dgm:prSet presAssocID="{30B9B24A-AED5-4489-81CA-6B608D46B438}" presName="root1" presStyleCnt="0"/>
      <dgm:spPr/>
    </dgm:pt>
    <dgm:pt modelId="{86C6A32E-F2E0-4ACF-A12A-65CDB4545612}" type="pres">
      <dgm:prSet presAssocID="{30B9B24A-AED5-4489-81CA-6B608D46B43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0A0297B-F2BB-45E3-B36E-3BA8C151B01F}" type="pres">
      <dgm:prSet presAssocID="{30B9B24A-AED5-4489-81CA-6B608D46B438}" presName="level2hierChild" presStyleCnt="0"/>
      <dgm:spPr/>
    </dgm:pt>
    <dgm:pt modelId="{3819C63A-F58B-42CB-8187-9C76C24B0527}" type="pres">
      <dgm:prSet presAssocID="{095EA709-5C66-4878-841B-58A1FA84B081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4BAA6E9A-B97A-42EB-A2A9-A45E57601A0E}" type="pres">
      <dgm:prSet presAssocID="{095EA709-5C66-4878-841B-58A1FA84B081}" presName="connTx" presStyleLbl="parChTrans1D2" presStyleIdx="0" presStyleCnt="2"/>
      <dgm:spPr/>
      <dgm:t>
        <a:bodyPr/>
        <a:lstStyle/>
        <a:p>
          <a:endParaRPr lang="tr-TR"/>
        </a:p>
      </dgm:t>
    </dgm:pt>
    <dgm:pt modelId="{4D84AD39-867E-4AFB-9BCD-1D476D5C3B8A}" type="pres">
      <dgm:prSet presAssocID="{829DDE21-6405-4D36-9BC8-36AB1BA2E590}" presName="root2" presStyleCnt="0"/>
      <dgm:spPr/>
    </dgm:pt>
    <dgm:pt modelId="{762585CE-2F1A-4887-8B29-0352EE030F56}" type="pres">
      <dgm:prSet presAssocID="{829DDE21-6405-4D36-9BC8-36AB1BA2E590}" presName="LevelTwoTextNode" presStyleLbl="node2" presStyleIdx="0" presStyleCnt="2" custLinFactNeighborX="-1243" custLinFactNeighborY="-3796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93E4F0D-0DCC-40AD-97FC-9B81179774F6}" type="pres">
      <dgm:prSet presAssocID="{829DDE21-6405-4D36-9BC8-36AB1BA2E590}" presName="level3hierChild" presStyleCnt="0"/>
      <dgm:spPr/>
    </dgm:pt>
    <dgm:pt modelId="{AC636269-781F-4B51-BC4F-970E6BEE7B39}" type="pres">
      <dgm:prSet presAssocID="{A8073C79-872A-4666-9CCA-0239412E0D3E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8D50E66E-AAAF-4BC6-BADD-34F376AF1213}" type="pres">
      <dgm:prSet presAssocID="{A8073C79-872A-4666-9CCA-0239412E0D3E}" presName="connTx" presStyleLbl="parChTrans1D2" presStyleIdx="1" presStyleCnt="2"/>
      <dgm:spPr/>
      <dgm:t>
        <a:bodyPr/>
        <a:lstStyle/>
        <a:p>
          <a:endParaRPr lang="tr-TR"/>
        </a:p>
      </dgm:t>
    </dgm:pt>
    <dgm:pt modelId="{34D918A7-2B3F-4B4D-83C9-74F841F10786}" type="pres">
      <dgm:prSet presAssocID="{3C117C8C-9A29-4BCE-A0EE-0C00F11D37B4}" presName="root2" presStyleCnt="0"/>
      <dgm:spPr/>
    </dgm:pt>
    <dgm:pt modelId="{899E5AEB-936E-4C0D-8AD5-4E5F8386FCEA}" type="pres">
      <dgm:prSet presAssocID="{3C117C8C-9A29-4BCE-A0EE-0C00F11D37B4}" presName="LevelTwoTextNode" presStyleLbl="node2" presStyleIdx="1" presStyleCnt="2" custLinFactNeighborX="-1243" custLinFactNeighborY="5200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C968E4D-9DBA-485C-A5FD-C9D94ED6AC0D}" type="pres">
      <dgm:prSet presAssocID="{3C117C8C-9A29-4BCE-A0EE-0C00F11D37B4}" presName="level3hierChild" presStyleCnt="0"/>
      <dgm:spPr/>
    </dgm:pt>
  </dgm:ptLst>
  <dgm:cxnLst>
    <dgm:cxn modelId="{ACEF4E53-0E7E-43A0-8A0D-671E9257F21F}" type="presOf" srcId="{095EA709-5C66-4878-841B-58A1FA84B081}" destId="{3819C63A-F58B-42CB-8187-9C76C24B0527}" srcOrd="0" destOrd="0" presId="urn:microsoft.com/office/officeart/2005/8/layout/hierarchy2"/>
    <dgm:cxn modelId="{B5856577-1A4C-4D81-99EE-933524EF5E87}" type="presOf" srcId="{A8073C79-872A-4666-9CCA-0239412E0D3E}" destId="{8D50E66E-AAAF-4BC6-BADD-34F376AF1213}" srcOrd="1" destOrd="0" presId="urn:microsoft.com/office/officeart/2005/8/layout/hierarchy2"/>
    <dgm:cxn modelId="{C5E1EB71-0053-4596-924F-FC08FF679492}" srcId="{30B9B24A-AED5-4489-81CA-6B608D46B438}" destId="{829DDE21-6405-4D36-9BC8-36AB1BA2E590}" srcOrd="0" destOrd="0" parTransId="{095EA709-5C66-4878-841B-58A1FA84B081}" sibTransId="{AE2178F3-AFFA-4F16-8DE9-B2A8249FCCDF}"/>
    <dgm:cxn modelId="{63EBB791-212D-4347-85FC-8FB6EB98A61D}" srcId="{30B9B24A-AED5-4489-81CA-6B608D46B438}" destId="{3C117C8C-9A29-4BCE-A0EE-0C00F11D37B4}" srcOrd="1" destOrd="0" parTransId="{A8073C79-872A-4666-9CCA-0239412E0D3E}" sibTransId="{30978A56-373C-4F87-8538-0A2307DB85D4}"/>
    <dgm:cxn modelId="{98CC5E19-C62D-447B-8F23-C569BE2ED763}" type="presOf" srcId="{A8073C79-872A-4666-9CCA-0239412E0D3E}" destId="{AC636269-781F-4B51-BC4F-970E6BEE7B39}" srcOrd="0" destOrd="0" presId="urn:microsoft.com/office/officeart/2005/8/layout/hierarchy2"/>
    <dgm:cxn modelId="{AF466675-2EC7-4911-8434-DB1544D23EB2}" srcId="{D40AA86C-949F-4005-BE9E-95B40B3B93BE}" destId="{30B9B24A-AED5-4489-81CA-6B608D46B438}" srcOrd="0" destOrd="0" parTransId="{00B1002D-3B38-4C1A-97DF-A80C633A0D4D}" sibTransId="{76B813C8-91D0-4ED6-97FF-E2C3EDEAAD13}"/>
    <dgm:cxn modelId="{955D4ECD-D8E0-415F-B8E2-2F43DB76282C}" type="presOf" srcId="{30B9B24A-AED5-4489-81CA-6B608D46B438}" destId="{86C6A32E-F2E0-4ACF-A12A-65CDB4545612}" srcOrd="0" destOrd="0" presId="urn:microsoft.com/office/officeart/2005/8/layout/hierarchy2"/>
    <dgm:cxn modelId="{6ACE550F-8464-4417-B4B0-A2719C681A34}" type="presOf" srcId="{D40AA86C-949F-4005-BE9E-95B40B3B93BE}" destId="{DE5D313A-D9FF-4215-AE59-CF8E2B71CDEF}" srcOrd="0" destOrd="0" presId="urn:microsoft.com/office/officeart/2005/8/layout/hierarchy2"/>
    <dgm:cxn modelId="{EFD88F28-F9C6-4940-854B-72B25D35D9E7}" type="presOf" srcId="{829DDE21-6405-4D36-9BC8-36AB1BA2E590}" destId="{762585CE-2F1A-4887-8B29-0352EE030F56}" srcOrd="0" destOrd="0" presId="urn:microsoft.com/office/officeart/2005/8/layout/hierarchy2"/>
    <dgm:cxn modelId="{CFB29184-1AD0-46BF-94BD-DB2ED850313D}" type="presOf" srcId="{095EA709-5C66-4878-841B-58A1FA84B081}" destId="{4BAA6E9A-B97A-42EB-A2A9-A45E57601A0E}" srcOrd="1" destOrd="0" presId="urn:microsoft.com/office/officeart/2005/8/layout/hierarchy2"/>
    <dgm:cxn modelId="{E0F96D0D-1F5D-4E22-A757-F928D686CFA7}" type="presOf" srcId="{3C117C8C-9A29-4BCE-A0EE-0C00F11D37B4}" destId="{899E5AEB-936E-4C0D-8AD5-4E5F8386FCEA}" srcOrd="0" destOrd="0" presId="urn:microsoft.com/office/officeart/2005/8/layout/hierarchy2"/>
    <dgm:cxn modelId="{936FF2C0-41A7-4107-8BFB-CF27A4B1A43C}" type="presParOf" srcId="{DE5D313A-D9FF-4215-AE59-CF8E2B71CDEF}" destId="{C82C3B2F-E93C-47C4-922E-DADA8566F8F2}" srcOrd="0" destOrd="0" presId="urn:microsoft.com/office/officeart/2005/8/layout/hierarchy2"/>
    <dgm:cxn modelId="{C23993A3-D2CC-4DA7-86C3-4AD2EE495DCF}" type="presParOf" srcId="{C82C3B2F-E93C-47C4-922E-DADA8566F8F2}" destId="{86C6A32E-F2E0-4ACF-A12A-65CDB4545612}" srcOrd="0" destOrd="0" presId="urn:microsoft.com/office/officeart/2005/8/layout/hierarchy2"/>
    <dgm:cxn modelId="{07131168-3347-48B9-A95D-736DEA29C1CA}" type="presParOf" srcId="{C82C3B2F-E93C-47C4-922E-DADA8566F8F2}" destId="{F0A0297B-F2BB-45E3-B36E-3BA8C151B01F}" srcOrd="1" destOrd="0" presId="urn:microsoft.com/office/officeart/2005/8/layout/hierarchy2"/>
    <dgm:cxn modelId="{4202B578-3BA3-46ED-84B8-E3E644E3DF57}" type="presParOf" srcId="{F0A0297B-F2BB-45E3-B36E-3BA8C151B01F}" destId="{3819C63A-F58B-42CB-8187-9C76C24B0527}" srcOrd="0" destOrd="0" presId="urn:microsoft.com/office/officeart/2005/8/layout/hierarchy2"/>
    <dgm:cxn modelId="{1E13AFA4-AACE-448E-88CD-7CA6C9CE3755}" type="presParOf" srcId="{3819C63A-F58B-42CB-8187-9C76C24B0527}" destId="{4BAA6E9A-B97A-42EB-A2A9-A45E57601A0E}" srcOrd="0" destOrd="0" presId="urn:microsoft.com/office/officeart/2005/8/layout/hierarchy2"/>
    <dgm:cxn modelId="{415A2CDE-4D2D-449E-A519-C78E5DC6AD56}" type="presParOf" srcId="{F0A0297B-F2BB-45E3-B36E-3BA8C151B01F}" destId="{4D84AD39-867E-4AFB-9BCD-1D476D5C3B8A}" srcOrd="1" destOrd="0" presId="urn:microsoft.com/office/officeart/2005/8/layout/hierarchy2"/>
    <dgm:cxn modelId="{5F28E945-57DF-4D83-A819-F572E53CE38E}" type="presParOf" srcId="{4D84AD39-867E-4AFB-9BCD-1D476D5C3B8A}" destId="{762585CE-2F1A-4887-8B29-0352EE030F56}" srcOrd="0" destOrd="0" presId="urn:microsoft.com/office/officeart/2005/8/layout/hierarchy2"/>
    <dgm:cxn modelId="{30A1DCFC-BA45-4833-A38A-3E39E55A00B2}" type="presParOf" srcId="{4D84AD39-867E-4AFB-9BCD-1D476D5C3B8A}" destId="{F93E4F0D-0DCC-40AD-97FC-9B81179774F6}" srcOrd="1" destOrd="0" presId="urn:microsoft.com/office/officeart/2005/8/layout/hierarchy2"/>
    <dgm:cxn modelId="{61970E13-5E3E-41DA-B151-D9B795A82592}" type="presParOf" srcId="{F0A0297B-F2BB-45E3-B36E-3BA8C151B01F}" destId="{AC636269-781F-4B51-BC4F-970E6BEE7B39}" srcOrd="2" destOrd="0" presId="urn:microsoft.com/office/officeart/2005/8/layout/hierarchy2"/>
    <dgm:cxn modelId="{3C81DE06-1ECC-4324-B8CB-E947E3DF9D65}" type="presParOf" srcId="{AC636269-781F-4B51-BC4F-970E6BEE7B39}" destId="{8D50E66E-AAAF-4BC6-BADD-34F376AF1213}" srcOrd="0" destOrd="0" presId="urn:microsoft.com/office/officeart/2005/8/layout/hierarchy2"/>
    <dgm:cxn modelId="{83F80D05-3FD7-46AF-A8AB-71D38D25620E}" type="presParOf" srcId="{F0A0297B-F2BB-45E3-B36E-3BA8C151B01F}" destId="{34D918A7-2B3F-4B4D-83C9-74F841F10786}" srcOrd="3" destOrd="0" presId="urn:microsoft.com/office/officeart/2005/8/layout/hierarchy2"/>
    <dgm:cxn modelId="{BD03C65B-6920-496D-976B-CDA16FB25215}" type="presParOf" srcId="{34D918A7-2B3F-4B4D-83C9-74F841F10786}" destId="{899E5AEB-936E-4C0D-8AD5-4E5F8386FCEA}" srcOrd="0" destOrd="0" presId="urn:microsoft.com/office/officeart/2005/8/layout/hierarchy2"/>
    <dgm:cxn modelId="{11C2EF3C-9D06-4AC4-B1DB-2702B9556F5E}" type="presParOf" srcId="{34D918A7-2B3F-4B4D-83C9-74F841F10786}" destId="{7C968E4D-9DBA-485C-A5FD-C9D94ED6AC0D}" srcOrd="1" destOrd="0" presId="urn:microsoft.com/office/officeart/2005/8/layout/hierarchy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0AA86C-949F-4005-BE9E-95B40B3B93BE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C117C8C-9A29-4BCE-A0EE-0C00F11D37B4}">
      <dgm:prSet phldrT="[Metin]"/>
      <dgm:spPr/>
      <dgm:t>
        <a:bodyPr/>
        <a:lstStyle/>
        <a:p>
          <a:r>
            <a:rPr lang="tr-TR" dirty="0" smtClean="0"/>
            <a:t>Özel</a:t>
          </a:r>
          <a:endParaRPr lang="tr-TR" dirty="0"/>
        </a:p>
      </dgm:t>
    </dgm:pt>
    <dgm:pt modelId="{30978A56-373C-4F87-8538-0A2307DB85D4}" type="sibTrans" cxnId="{63EBB791-212D-4347-85FC-8FB6EB98A61D}">
      <dgm:prSet/>
      <dgm:spPr/>
      <dgm:t>
        <a:bodyPr/>
        <a:lstStyle/>
        <a:p>
          <a:endParaRPr lang="tr-TR"/>
        </a:p>
      </dgm:t>
    </dgm:pt>
    <dgm:pt modelId="{A8073C79-872A-4666-9CCA-0239412E0D3E}" type="parTrans" cxnId="{63EBB791-212D-4347-85FC-8FB6EB98A61D}">
      <dgm:prSet/>
      <dgm:spPr/>
      <dgm:t>
        <a:bodyPr/>
        <a:lstStyle/>
        <a:p>
          <a:endParaRPr lang="tr-TR"/>
        </a:p>
      </dgm:t>
    </dgm:pt>
    <dgm:pt modelId="{829DDE21-6405-4D36-9BC8-36AB1BA2E590}">
      <dgm:prSet phldrT="[Metin]"/>
      <dgm:spPr/>
      <dgm:t>
        <a:bodyPr/>
        <a:lstStyle/>
        <a:p>
          <a:r>
            <a:rPr lang="tr-TR" dirty="0" smtClean="0"/>
            <a:t>Genel</a:t>
          </a:r>
          <a:endParaRPr lang="tr-TR" dirty="0"/>
        </a:p>
      </dgm:t>
    </dgm:pt>
    <dgm:pt modelId="{AE2178F3-AFFA-4F16-8DE9-B2A8249FCCDF}" type="sibTrans" cxnId="{C5E1EB71-0053-4596-924F-FC08FF679492}">
      <dgm:prSet/>
      <dgm:spPr/>
      <dgm:t>
        <a:bodyPr/>
        <a:lstStyle/>
        <a:p>
          <a:endParaRPr lang="tr-TR"/>
        </a:p>
      </dgm:t>
    </dgm:pt>
    <dgm:pt modelId="{095EA709-5C66-4878-841B-58A1FA84B081}" type="parTrans" cxnId="{C5E1EB71-0053-4596-924F-FC08FF679492}">
      <dgm:prSet/>
      <dgm:spPr/>
      <dgm:t>
        <a:bodyPr/>
        <a:lstStyle/>
        <a:p>
          <a:endParaRPr lang="tr-TR"/>
        </a:p>
      </dgm:t>
    </dgm:pt>
    <dgm:pt modelId="{30B9B24A-AED5-4489-81CA-6B608D46B438}">
      <dgm:prSet phldrT="[Metin]"/>
      <dgm:spPr/>
      <dgm:t>
        <a:bodyPr/>
        <a:lstStyle/>
        <a:p>
          <a:r>
            <a:rPr lang="tr-TR" dirty="0" smtClean="0"/>
            <a:t>Faaliyet yönünden</a:t>
          </a:r>
          <a:endParaRPr lang="tr-TR" dirty="0"/>
        </a:p>
      </dgm:t>
    </dgm:pt>
    <dgm:pt modelId="{76B813C8-91D0-4ED6-97FF-E2C3EDEAAD13}" type="sibTrans" cxnId="{AF466675-2EC7-4911-8434-DB1544D23EB2}">
      <dgm:prSet/>
      <dgm:spPr/>
      <dgm:t>
        <a:bodyPr/>
        <a:lstStyle/>
        <a:p>
          <a:endParaRPr lang="tr-TR"/>
        </a:p>
      </dgm:t>
    </dgm:pt>
    <dgm:pt modelId="{00B1002D-3B38-4C1A-97DF-A80C633A0D4D}" type="parTrans" cxnId="{AF466675-2EC7-4911-8434-DB1544D23EB2}">
      <dgm:prSet/>
      <dgm:spPr/>
      <dgm:t>
        <a:bodyPr/>
        <a:lstStyle/>
        <a:p>
          <a:endParaRPr lang="tr-TR"/>
        </a:p>
      </dgm:t>
    </dgm:pt>
    <dgm:pt modelId="{DE5D313A-D9FF-4215-AE59-CF8E2B71CDEF}" type="pres">
      <dgm:prSet presAssocID="{D40AA86C-949F-4005-BE9E-95B40B3B93B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82C3B2F-E93C-47C4-922E-DADA8566F8F2}" type="pres">
      <dgm:prSet presAssocID="{30B9B24A-AED5-4489-81CA-6B608D46B438}" presName="root1" presStyleCnt="0"/>
      <dgm:spPr/>
    </dgm:pt>
    <dgm:pt modelId="{86C6A32E-F2E0-4ACF-A12A-65CDB4545612}" type="pres">
      <dgm:prSet presAssocID="{30B9B24A-AED5-4489-81CA-6B608D46B438}" presName="LevelOneTextNode" presStyleLbl="node0" presStyleIdx="0" presStyleCnt="1" custLinFactNeighborX="864" custLinFactNeighborY="-1252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0A0297B-F2BB-45E3-B36E-3BA8C151B01F}" type="pres">
      <dgm:prSet presAssocID="{30B9B24A-AED5-4489-81CA-6B608D46B438}" presName="level2hierChild" presStyleCnt="0"/>
      <dgm:spPr/>
    </dgm:pt>
    <dgm:pt modelId="{3819C63A-F58B-42CB-8187-9C76C24B0527}" type="pres">
      <dgm:prSet presAssocID="{095EA709-5C66-4878-841B-58A1FA84B081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4BAA6E9A-B97A-42EB-A2A9-A45E57601A0E}" type="pres">
      <dgm:prSet presAssocID="{095EA709-5C66-4878-841B-58A1FA84B081}" presName="connTx" presStyleLbl="parChTrans1D2" presStyleIdx="0" presStyleCnt="2"/>
      <dgm:spPr/>
      <dgm:t>
        <a:bodyPr/>
        <a:lstStyle/>
        <a:p>
          <a:endParaRPr lang="tr-TR"/>
        </a:p>
      </dgm:t>
    </dgm:pt>
    <dgm:pt modelId="{4D84AD39-867E-4AFB-9BCD-1D476D5C3B8A}" type="pres">
      <dgm:prSet presAssocID="{829DDE21-6405-4D36-9BC8-36AB1BA2E590}" presName="root2" presStyleCnt="0"/>
      <dgm:spPr/>
    </dgm:pt>
    <dgm:pt modelId="{762585CE-2F1A-4887-8B29-0352EE030F56}" type="pres">
      <dgm:prSet presAssocID="{829DDE21-6405-4D36-9BC8-36AB1BA2E590}" presName="LevelTwoTextNode" presStyleLbl="node2" presStyleIdx="0" presStyleCnt="2" custLinFactNeighborX="-1243" custLinFactNeighborY="-3796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93E4F0D-0DCC-40AD-97FC-9B81179774F6}" type="pres">
      <dgm:prSet presAssocID="{829DDE21-6405-4D36-9BC8-36AB1BA2E590}" presName="level3hierChild" presStyleCnt="0"/>
      <dgm:spPr/>
    </dgm:pt>
    <dgm:pt modelId="{AC636269-781F-4B51-BC4F-970E6BEE7B39}" type="pres">
      <dgm:prSet presAssocID="{A8073C79-872A-4666-9CCA-0239412E0D3E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8D50E66E-AAAF-4BC6-BADD-34F376AF1213}" type="pres">
      <dgm:prSet presAssocID="{A8073C79-872A-4666-9CCA-0239412E0D3E}" presName="connTx" presStyleLbl="parChTrans1D2" presStyleIdx="1" presStyleCnt="2"/>
      <dgm:spPr/>
      <dgm:t>
        <a:bodyPr/>
        <a:lstStyle/>
        <a:p>
          <a:endParaRPr lang="tr-TR"/>
        </a:p>
      </dgm:t>
    </dgm:pt>
    <dgm:pt modelId="{34D918A7-2B3F-4B4D-83C9-74F841F10786}" type="pres">
      <dgm:prSet presAssocID="{3C117C8C-9A29-4BCE-A0EE-0C00F11D37B4}" presName="root2" presStyleCnt="0"/>
      <dgm:spPr/>
    </dgm:pt>
    <dgm:pt modelId="{899E5AEB-936E-4C0D-8AD5-4E5F8386FCEA}" type="pres">
      <dgm:prSet presAssocID="{3C117C8C-9A29-4BCE-A0EE-0C00F11D37B4}" presName="LevelTwoTextNode" presStyleLbl="node2" presStyleIdx="1" presStyleCnt="2" custLinFactNeighborX="-1243" custLinFactNeighborY="5200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C968E4D-9DBA-485C-A5FD-C9D94ED6AC0D}" type="pres">
      <dgm:prSet presAssocID="{3C117C8C-9A29-4BCE-A0EE-0C00F11D37B4}" presName="level3hierChild" presStyleCnt="0"/>
      <dgm:spPr/>
    </dgm:pt>
  </dgm:ptLst>
  <dgm:cxnLst>
    <dgm:cxn modelId="{74771D9E-402A-4DC7-9E4B-30EAB20C7A76}" type="presOf" srcId="{30B9B24A-AED5-4489-81CA-6B608D46B438}" destId="{86C6A32E-F2E0-4ACF-A12A-65CDB4545612}" srcOrd="0" destOrd="0" presId="urn:microsoft.com/office/officeart/2005/8/layout/hierarchy2"/>
    <dgm:cxn modelId="{4A7A7BB0-3034-4FDB-AC40-DD67CCE1840F}" type="presOf" srcId="{3C117C8C-9A29-4BCE-A0EE-0C00F11D37B4}" destId="{899E5AEB-936E-4C0D-8AD5-4E5F8386FCEA}" srcOrd="0" destOrd="0" presId="urn:microsoft.com/office/officeart/2005/8/layout/hierarchy2"/>
    <dgm:cxn modelId="{40398673-ABF9-4C63-8CCC-11D996A7D3B7}" type="presOf" srcId="{095EA709-5C66-4878-841B-58A1FA84B081}" destId="{3819C63A-F58B-42CB-8187-9C76C24B0527}" srcOrd="0" destOrd="0" presId="urn:microsoft.com/office/officeart/2005/8/layout/hierarchy2"/>
    <dgm:cxn modelId="{472C76BF-7B1B-4988-BC0C-638CB0C18209}" type="presOf" srcId="{095EA709-5C66-4878-841B-58A1FA84B081}" destId="{4BAA6E9A-B97A-42EB-A2A9-A45E57601A0E}" srcOrd="1" destOrd="0" presId="urn:microsoft.com/office/officeart/2005/8/layout/hierarchy2"/>
    <dgm:cxn modelId="{C5E1EB71-0053-4596-924F-FC08FF679492}" srcId="{30B9B24A-AED5-4489-81CA-6B608D46B438}" destId="{829DDE21-6405-4D36-9BC8-36AB1BA2E590}" srcOrd="0" destOrd="0" parTransId="{095EA709-5C66-4878-841B-58A1FA84B081}" sibTransId="{AE2178F3-AFFA-4F16-8DE9-B2A8249FCCDF}"/>
    <dgm:cxn modelId="{63EBB791-212D-4347-85FC-8FB6EB98A61D}" srcId="{30B9B24A-AED5-4489-81CA-6B608D46B438}" destId="{3C117C8C-9A29-4BCE-A0EE-0C00F11D37B4}" srcOrd="1" destOrd="0" parTransId="{A8073C79-872A-4666-9CCA-0239412E0D3E}" sibTransId="{30978A56-373C-4F87-8538-0A2307DB85D4}"/>
    <dgm:cxn modelId="{AF466675-2EC7-4911-8434-DB1544D23EB2}" srcId="{D40AA86C-949F-4005-BE9E-95B40B3B93BE}" destId="{30B9B24A-AED5-4489-81CA-6B608D46B438}" srcOrd="0" destOrd="0" parTransId="{00B1002D-3B38-4C1A-97DF-A80C633A0D4D}" sibTransId="{76B813C8-91D0-4ED6-97FF-E2C3EDEAAD13}"/>
    <dgm:cxn modelId="{4621983D-010C-4DF3-A317-3C54A97C70C1}" type="presOf" srcId="{829DDE21-6405-4D36-9BC8-36AB1BA2E590}" destId="{762585CE-2F1A-4887-8B29-0352EE030F56}" srcOrd="0" destOrd="0" presId="urn:microsoft.com/office/officeart/2005/8/layout/hierarchy2"/>
    <dgm:cxn modelId="{52DE4222-3491-4A2A-864E-D374853D9B5D}" type="presOf" srcId="{A8073C79-872A-4666-9CCA-0239412E0D3E}" destId="{AC636269-781F-4B51-BC4F-970E6BEE7B39}" srcOrd="0" destOrd="0" presId="urn:microsoft.com/office/officeart/2005/8/layout/hierarchy2"/>
    <dgm:cxn modelId="{95587E6F-B6AD-433A-895E-72EE7F28280B}" type="presOf" srcId="{D40AA86C-949F-4005-BE9E-95B40B3B93BE}" destId="{DE5D313A-D9FF-4215-AE59-CF8E2B71CDEF}" srcOrd="0" destOrd="0" presId="urn:microsoft.com/office/officeart/2005/8/layout/hierarchy2"/>
    <dgm:cxn modelId="{7D9DCA76-9FC7-4CF9-BC01-6B77514B7DE7}" type="presOf" srcId="{A8073C79-872A-4666-9CCA-0239412E0D3E}" destId="{8D50E66E-AAAF-4BC6-BADD-34F376AF1213}" srcOrd="1" destOrd="0" presId="urn:microsoft.com/office/officeart/2005/8/layout/hierarchy2"/>
    <dgm:cxn modelId="{FEF9E07B-55B0-4EFA-9983-B00C66FD7C7B}" type="presParOf" srcId="{DE5D313A-D9FF-4215-AE59-CF8E2B71CDEF}" destId="{C82C3B2F-E93C-47C4-922E-DADA8566F8F2}" srcOrd="0" destOrd="0" presId="urn:microsoft.com/office/officeart/2005/8/layout/hierarchy2"/>
    <dgm:cxn modelId="{81867C98-1AE8-4479-87CC-592392E5161D}" type="presParOf" srcId="{C82C3B2F-E93C-47C4-922E-DADA8566F8F2}" destId="{86C6A32E-F2E0-4ACF-A12A-65CDB4545612}" srcOrd="0" destOrd="0" presId="urn:microsoft.com/office/officeart/2005/8/layout/hierarchy2"/>
    <dgm:cxn modelId="{071DE411-3BAC-40C2-8759-B80DA0E76871}" type="presParOf" srcId="{C82C3B2F-E93C-47C4-922E-DADA8566F8F2}" destId="{F0A0297B-F2BB-45E3-B36E-3BA8C151B01F}" srcOrd="1" destOrd="0" presId="urn:microsoft.com/office/officeart/2005/8/layout/hierarchy2"/>
    <dgm:cxn modelId="{B772B97E-8F37-4933-9DE2-4EE7B7C85B87}" type="presParOf" srcId="{F0A0297B-F2BB-45E3-B36E-3BA8C151B01F}" destId="{3819C63A-F58B-42CB-8187-9C76C24B0527}" srcOrd="0" destOrd="0" presId="urn:microsoft.com/office/officeart/2005/8/layout/hierarchy2"/>
    <dgm:cxn modelId="{277528D4-D1AD-49BE-A4F2-6C7EEB0644C7}" type="presParOf" srcId="{3819C63A-F58B-42CB-8187-9C76C24B0527}" destId="{4BAA6E9A-B97A-42EB-A2A9-A45E57601A0E}" srcOrd="0" destOrd="0" presId="urn:microsoft.com/office/officeart/2005/8/layout/hierarchy2"/>
    <dgm:cxn modelId="{6C682D7A-E18E-4E5F-8409-239ADBE2FDEB}" type="presParOf" srcId="{F0A0297B-F2BB-45E3-B36E-3BA8C151B01F}" destId="{4D84AD39-867E-4AFB-9BCD-1D476D5C3B8A}" srcOrd="1" destOrd="0" presId="urn:microsoft.com/office/officeart/2005/8/layout/hierarchy2"/>
    <dgm:cxn modelId="{C8161A0D-29B2-4702-9DE2-5AC79022852F}" type="presParOf" srcId="{4D84AD39-867E-4AFB-9BCD-1D476D5C3B8A}" destId="{762585CE-2F1A-4887-8B29-0352EE030F56}" srcOrd="0" destOrd="0" presId="urn:microsoft.com/office/officeart/2005/8/layout/hierarchy2"/>
    <dgm:cxn modelId="{8A0156F9-9BE1-4964-B25E-5E1B76485BB2}" type="presParOf" srcId="{4D84AD39-867E-4AFB-9BCD-1D476D5C3B8A}" destId="{F93E4F0D-0DCC-40AD-97FC-9B81179774F6}" srcOrd="1" destOrd="0" presId="urn:microsoft.com/office/officeart/2005/8/layout/hierarchy2"/>
    <dgm:cxn modelId="{867067E6-A0EB-457E-8A2A-0CF8997F7A17}" type="presParOf" srcId="{F0A0297B-F2BB-45E3-B36E-3BA8C151B01F}" destId="{AC636269-781F-4B51-BC4F-970E6BEE7B39}" srcOrd="2" destOrd="0" presId="urn:microsoft.com/office/officeart/2005/8/layout/hierarchy2"/>
    <dgm:cxn modelId="{639A0AD0-2B55-48E4-8D9A-85C0F8F5D6D2}" type="presParOf" srcId="{AC636269-781F-4B51-BC4F-970E6BEE7B39}" destId="{8D50E66E-AAAF-4BC6-BADD-34F376AF1213}" srcOrd="0" destOrd="0" presId="urn:microsoft.com/office/officeart/2005/8/layout/hierarchy2"/>
    <dgm:cxn modelId="{95799B03-9A50-468B-ABBC-84555D60220B}" type="presParOf" srcId="{F0A0297B-F2BB-45E3-B36E-3BA8C151B01F}" destId="{34D918A7-2B3F-4B4D-83C9-74F841F10786}" srcOrd="3" destOrd="0" presId="urn:microsoft.com/office/officeart/2005/8/layout/hierarchy2"/>
    <dgm:cxn modelId="{79D6A081-4E6E-4E6E-8E37-6227E176B65C}" type="presParOf" srcId="{34D918A7-2B3F-4B4D-83C9-74F841F10786}" destId="{899E5AEB-936E-4C0D-8AD5-4E5F8386FCEA}" srcOrd="0" destOrd="0" presId="urn:microsoft.com/office/officeart/2005/8/layout/hierarchy2"/>
    <dgm:cxn modelId="{A030C1BD-2780-4E44-A4F2-7527741C1FFC}" type="presParOf" srcId="{34D918A7-2B3F-4B4D-83C9-74F841F10786}" destId="{7C968E4D-9DBA-485C-A5FD-C9D94ED6AC0D}" srcOrd="1" destOrd="0" presId="urn:microsoft.com/office/officeart/2005/8/layout/hierarchy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0AA86C-949F-4005-BE9E-95B40B3B93BE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E75A7F8-DEA6-4A22-82BE-B1B1482EEBAB}">
      <dgm:prSet phldrT="[Metin]"/>
      <dgm:spPr/>
      <dgm:t>
        <a:bodyPr/>
        <a:lstStyle/>
        <a:p>
          <a:r>
            <a:rPr lang="tr-TR" dirty="0" smtClean="0"/>
            <a:t>AB</a:t>
          </a:r>
          <a:endParaRPr lang="tr-TR" dirty="0"/>
        </a:p>
      </dgm:t>
    </dgm:pt>
    <dgm:pt modelId="{D5732419-D14A-4003-B667-80E42CE191E4}" type="parTrans" cxnId="{0B5E0E52-41CE-4D93-B42B-BE240122EB19}">
      <dgm:prSet/>
      <dgm:spPr/>
      <dgm:t>
        <a:bodyPr/>
        <a:lstStyle/>
        <a:p>
          <a:endParaRPr lang="tr-TR"/>
        </a:p>
      </dgm:t>
    </dgm:pt>
    <dgm:pt modelId="{960A8226-882F-4E5F-ABAA-19DF2A5A0176}" type="sibTrans" cxnId="{0B5E0E52-41CE-4D93-B42B-BE240122EB19}">
      <dgm:prSet/>
      <dgm:spPr/>
      <dgm:t>
        <a:bodyPr/>
        <a:lstStyle/>
        <a:p>
          <a:endParaRPr lang="tr-TR"/>
        </a:p>
      </dgm:t>
    </dgm:pt>
    <dgm:pt modelId="{3C117C8C-9A29-4BCE-A0EE-0C00F11D37B4}">
      <dgm:prSet phldrT="[Metin]"/>
      <dgm:spPr/>
      <dgm:t>
        <a:bodyPr/>
        <a:lstStyle/>
        <a:p>
          <a:r>
            <a:rPr lang="tr-TR" dirty="0" smtClean="0"/>
            <a:t>Ulus-üstü</a:t>
          </a:r>
          <a:endParaRPr lang="tr-TR" dirty="0"/>
        </a:p>
      </dgm:t>
    </dgm:pt>
    <dgm:pt modelId="{30978A56-373C-4F87-8538-0A2307DB85D4}" type="sibTrans" cxnId="{63EBB791-212D-4347-85FC-8FB6EB98A61D}">
      <dgm:prSet/>
      <dgm:spPr/>
      <dgm:t>
        <a:bodyPr/>
        <a:lstStyle/>
        <a:p>
          <a:endParaRPr lang="tr-TR"/>
        </a:p>
      </dgm:t>
    </dgm:pt>
    <dgm:pt modelId="{A8073C79-872A-4666-9CCA-0239412E0D3E}" type="parTrans" cxnId="{63EBB791-212D-4347-85FC-8FB6EB98A61D}">
      <dgm:prSet/>
      <dgm:spPr/>
      <dgm:t>
        <a:bodyPr/>
        <a:lstStyle/>
        <a:p>
          <a:endParaRPr lang="tr-TR"/>
        </a:p>
      </dgm:t>
    </dgm:pt>
    <dgm:pt modelId="{829DDE21-6405-4D36-9BC8-36AB1BA2E590}">
      <dgm:prSet phldrT="[Metin]"/>
      <dgm:spPr/>
      <dgm:t>
        <a:bodyPr/>
        <a:lstStyle/>
        <a:p>
          <a:r>
            <a:rPr lang="tr-TR" dirty="0" smtClean="0"/>
            <a:t>İşbirliği</a:t>
          </a:r>
          <a:endParaRPr lang="tr-TR" dirty="0"/>
        </a:p>
      </dgm:t>
    </dgm:pt>
    <dgm:pt modelId="{AE2178F3-AFFA-4F16-8DE9-B2A8249FCCDF}" type="sibTrans" cxnId="{C5E1EB71-0053-4596-924F-FC08FF679492}">
      <dgm:prSet/>
      <dgm:spPr/>
      <dgm:t>
        <a:bodyPr/>
        <a:lstStyle/>
        <a:p>
          <a:endParaRPr lang="tr-TR"/>
        </a:p>
      </dgm:t>
    </dgm:pt>
    <dgm:pt modelId="{095EA709-5C66-4878-841B-58A1FA84B081}" type="parTrans" cxnId="{C5E1EB71-0053-4596-924F-FC08FF679492}">
      <dgm:prSet/>
      <dgm:spPr/>
      <dgm:t>
        <a:bodyPr/>
        <a:lstStyle/>
        <a:p>
          <a:endParaRPr lang="tr-TR"/>
        </a:p>
      </dgm:t>
    </dgm:pt>
    <dgm:pt modelId="{30B9B24A-AED5-4489-81CA-6B608D46B438}">
      <dgm:prSet phldrT="[Metin]"/>
      <dgm:spPr/>
      <dgm:t>
        <a:bodyPr/>
        <a:lstStyle/>
        <a:p>
          <a:r>
            <a:rPr lang="tr-TR" dirty="0" smtClean="0"/>
            <a:t>Yetkilerin niteliği yönden</a:t>
          </a:r>
          <a:endParaRPr lang="tr-TR" dirty="0"/>
        </a:p>
      </dgm:t>
    </dgm:pt>
    <dgm:pt modelId="{76B813C8-91D0-4ED6-97FF-E2C3EDEAAD13}" type="sibTrans" cxnId="{AF466675-2EC7-4911-8434-DB1544D23EB2}">
      <dgm:prSet/>
      <dgm:spPr/>
      <dgm:t>
        <a:bodyPr/>
        <a:lstStyle/>
        <a:p>
          <a:endParaRPr lang="tr-TR"/>
        </a:p>
      </dgm:t>
    </dgm:pt>
    <dgm:pt modelId="{00B1002D-3B38-4C1A-97DF-A80C633A0D4D}" type="parTrans" cxnId="{AF466675-2EC7-4911-8434-DB1544D23EB2}">
      <dgm:prSet/>
      <dgm:spPr/>
      <dgm:t>
        <a:bodyPr/>
        <a:lstStyle/>
        <a:p>
          <a:endParaRPr lang="tr-TR"/>
        </a:p>
      </dgm:t>
    </dgm:pt>
    <dgm:pt modelId="{DE5D313A-D9FF-4215-AE59-CF8E2B71CDEF}" type="pres">
      <dgm:prSet presAssocID="{D40AA86C-949F-4005-BE9E-95B40B3B93B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82C3B2F-E93C-47C4-922E-DADA8566F8F2}" type="pres">
      <dgm:prSet presAssocID="{30B9B24A-AED5-4489-81CA-6B608D46B438}" presName="root1" presStyleCnt="0"/>
      <dgm:spPr/>
    </dgm:pt>
    <dgm:pt modelId="{86C6A32E-F2E0-4ACF-A12A-65CDB4545612}" type="pres">
      <dgm:prSet presAssocID="{30B9B24A-AED5-4489-81CA-6B608D46B43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0A0297B-F2BB-45E3-B36E-3BA8C151B01F}" type="pres">
      <dgm:prSet presAssocID="{30B9B24A-AED5-4489-81CA-6B608D46B438}" presName="level2hierChild" presStyleCnt="0"/>
      <dgm:spPr/>
    </dgm:pt>
    <dgm:pt modelId="{3819C63A-F58B-42CB-8187-9C76C24B0527}" type="pres">
      <dgm:prSet presAssocID="{095EA709-5C66-4878-841B-58A1FA84B081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4BAA6E9A-B97A-42EB-A2A9-A45E57601A0E}" type="pres">
      <dgm:prSet presAssocID="{095EA709-5C66-4878-841B-58A1FA84B081}" presName="connTx" presStyleLbl="parChTrans1D2" presStyleIdx="0" presStyleCnt="2"/>
      <dgm:spPr/>
      <dgm:t>
        <a:bodyPr/>
        <a:lstStyle/>
        <a:p>
          <a:endParaRPr lang="tr-TR"/>
        </a:p>
      </dgm:t>
    </dgm:pt>
    <dgm:pt modelId="{4D84AD39-867E-4AFB-9BCD-1D476D5C3B8A}" type="pres">
      <dgm:prSet presAssocID="{829DDE21-6405-4D36-9BC8-36AB1BA2E590}" presName="root2" presStyleCnt="0"/>
      <dgm:spPr/>
    </dgm:pt>
    <dgm:pt modelId="{762585CE-2F1A-4887-8B29-0352EE030F56}" type="pres">
      <dgm:prSet presAssocID="{829DDE21-6405-4D36-9BC8-36AB1BA2E590}" presName="LevelTwoTextNode" presStyleLbl="node2" presStyleIdx="0" presStyleCnt="2" custLinFactNeighborX="-1243" custLinFactNeighborY="-3796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93E4F0D-0DCC-40AD-97FC-9B81179774F6}" type="pres">
      <dgm:prSet presAssocID="{829DDE21-6405-4D36-9BC8-36AB1BA2E590}" presName="level3hierChild" presStyleCnt="0"/>
      <dgm:spPr/>
    </dgm:pt>
    <dgm:pt modelId="{AC636269-781F-4B51-BC4F-970E6BEE7B39}" type="pres">
      <dgm:prSet presAssocID="{A8073C79-872A-4666-9CCA-0239412E0D3E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8D50E66E-AAAF-4BC6-BADD-34F376AF1213}" type="pres">
      <dgm:prSet presAssocID="{A8073C79-872A-4666-9CCA-0239412E0D3E}" presName="connTx" presStyleLbl="parChTrans1D2" presStyleIdx="1" presStyleCnt="2"/>
      <dgm:spPr/>
      <dgm:t>
        <a:bodyPr/>
        <a:lstStyle/>
        <a:p>
          <a:endParaRPr lang="tr-TR"/>
        </a:p>
      </dgm:t>
    </dgm:pt>
    <dgm:pt modelId="{34D918A7-2B3F-4B4D-83C9-74F841F10786}" type="pres">
      <dgm:prSet presAssocID="{3C117C8C-9A29-4BCE-A0EE-0C00F11D37B4}" presName="root2" presStyleCnt="0"/>
      <dgm:spPr/>
    </dgm:pt>
    <dgm:pt modelId="{899E5AEB-936E-4C0D-8AD5-4E5F8386FCEA}" type="pres">
      <dgm:prSet presAssocID="{3C117C8C-9A29-4BCE-A0EE-0C00F11D37B4}" presName="LevelTwoTextNode" presStyleLbl="node2" presStyleIdx="1" presStyleCnt="2" custLinFactNeighborX="-1243" custLinFactNeighborY="5200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C968E4D-9DBA-485C-A5FD-C9D94ED6AC0D}" type="pres">
      <dgm:prSet presAssocID="{3C117C8C-9A29-4BCE-A0EE-0C00F11D37B4}" presName="level3hierChild" presStyleCnt="0"/>
      <dgm:spPr/>
    </dgm:pt>
    <dgm:pt modelId="{870B9A8D-BD51-4783-ABEC-029CA13A2DF6}" type="pres">
      <dgm:prSet presAssocID="{D5732419-D14A-4003-B667-80E42CE191E4}" presName="conn2-1" presStyleLbl="parChTrans1D3" presStyleIdx="0" presStyleCnt="1"/>
      <dgm:spPr/>
      <dgm:t>
        <a:bodyPr/>
        <a:lstStyle/>
        <a:p>
          <a:endParaRPr lang="tr-TR"/>
        </a:p>
      </dgm:t>
    </dgm:pt>
    <dgm:pt modelId="{B463E1DC-10A2-4D17-91C9-6F9C1606AA51}" type="pres">
      <dgm:prSet presAssocID="{D5732419-D14A-4003-B667-80E42CE191E4}" presName="connTx" presStyleLbl="parChTrans1D3" presStyleIdx="0" presStyleCnt="1"/>
      <dgm:spPr/>
      <dgm:t>
        <a:bodyPr/>
        <a:lstStyle/>
        <a:p>
          <a:endParaRPr lang="tr-TR"/>
        </a:p>
      </dgm:t>
    </dgm:pt>
    <dgm:pt modelId="{6F3B5D40-ED4E-45D5-BBA1-C67C4D74D655}" type="pres">
      <dgm:prSet presAssocID="{2E75A7F8-DEA6-4A22-82BE-B1B1482EEBAB}" presName="root2" presStyleCnt="0"/>
      <dgm:spPr/>
    </dgm:pt>
    <dgm:pt modelId="{CAF2FC4D-5554-4FDC-9F14-46D5C5315F1C}" type="pres">
      <dgm:prSet presAssocID="{2E75A7F8-DEA6-4A22-82BE-B1B1482EEBAB}" presName="LevelTwoTextNode" presStyleLbl="node3" presStyleIdx="0" presStyleCnt="1" custLinFactNeighborX="69521" custLinFactNeighborY="5200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359D857-0F86-4D71-976A-3D27969F3C6D}" type="pres">
      <dgm:prSet presAssocID="{2E75A7F8-DEA6-4A22-82BE-B1B1482EEBAB}" presName="level3hierChild" presStyleCnt="0"/>
      <dgm:spPr/>
    </dgm:pt>
  </dgm:ptLst>
  <dgm:cxnLst>
    <dgm:cxn modelId="{A69E0B34-06F0-4B79-A429-147074F74D2D}" type="presOf" srcId="{A8073C79-872A-4666-9CCA-0239412E0D3E}" destId="{AC636269-781F-4B51-BC4F-970E6BEE7B39}" srcOrd="0" destOrd="0" presId="urn:microsoft.com/office/officeart/2005/8/layout/hierarchy2"/>
    <dgm:cxn modelId="{439EB445-CC55-4DA9-8569-055421D49CAF}" type="presOf" srcId="{2E75A7F8-DEA6-4A22-82BE-B1B1482EEBAB}" destId="{CAF2FC4D-5554-4FDC-9F14-46D5C5315F1C}" srcOrd="0" destOrd="0" presId="urn:microsoft.com/office/officeart/2005/8/layout/hierarchy2"/>
    <dgm:cxn modelId="{97C8ED98-E922-4634-A997-29E669F2B67A}" type="presOf" srcId="{095EA709-5C66-4878-841B-58A1FA84B081}" destId="{3819C63A-F58B-42CB-8187-9C76C24B0527}" srcOrd="0" destOrd="0" presId="urn:microsoft.com/office/officeart/2005/8/layout/hierarchy2"/>
    <dgm:cxn modelId="{9ED20933-BC7E-47C0-9C05-655995DE1C3D}" type="presOf" srcId="{095EA709-5C66-4878-841B-58A1FA84B081}" destId="{4BAA6E9A-B97A-42EB-A2A9-A45E57601A0E}" srcOrd="1" destOrd="0" presId="urn:microsoft.com/office/officeart/2005/8/layout/hierarchy2"/>
    <dgm:cxn modelId="{A0119D07-50EE-48DF-9EF3-DF405A73A4FC}" type="presOf" srcId="{3C117C8C-9A29-4BCE-A0EE-0C00F11D37B4}" destId="{899E5AEB-936E-4C0D-8AD5-4E5F8386FCEA}" srcOrd="0" destOrd="0" presId="urn:microsoft.com/office/officeart/2005/8/layout/hierarchy2"/>
    <dgm:cxn modelId="{3074E64E-45E6-4F9E-B112-9131340746CF}" type="presOf" srcId="{30B9B24A-AED5-4489-81CA-6B608D46B438}" destId="{86C6A32E-F2E0-4ACF-A12A-65CDB4545612}" srcOrd="0" destOrd="0" presId="urn:microsoft.com/office/officeart/2005/8/layout/hierarchy2"/>
    <dgm:cxn modelId="{914C15E5-945C-4A34-8044-B94D7298FB6E}" type="presOf" srcId="{D5732419-D14A-4003-B667-80E42CE191E4}" destId="{B463E1DC-10A2-4D17-91C9-6F9C1606AA51}" srcOrd="1" destOrd="0" presId="urn:microsoft.com/office/officeart/2005/8/layout/hierarchy2"/>
    <dgm:cxn modelId="{B2D9A828-03B8-4888-A6B8-EE5FC51AC2C2}" type="presOf" srcId="{829DDE21-6405-4D36-9BC8-36AB1BA2E590}" destId="{762585CE-2F1A-4887-8B29-0352EE030F56}" srcOrd="0" destOrd="0" presId="urn:microsoft.com/office/officeart/2005/8/layout/hierarchy2"/>
    <dgm:cxn modelId="{6F84D684-3FCE-4F87-8C02-EFB947709568}" type="presOf" srcId="{D5732419-D14A-4003-B667-80E42CE191E4}" destId="{870B9A8D-BD51-4783-ABEC-029CA13A2DF6}" srcOrd="0" destOrd="0" presId="urn:microsoft.com/office/officeart/2005/8/layout/hierarchy2"/>
    <dgm:cxn modelId="{C5E1EB71-0053-4596-924F-FC08FF679492}" srcId="{30B9B24A-AED5-4489-81CA-6B608D46B438}" destId="{829DDE21-6405-4D36-9BC8-36AB1BA2E590}" srcOrd="0" destOrd="0" parTransId="{095EA709-5C66-4878-841B-58A1FA84B081}" sibTransId="{AE2178F3-AFFA-4F16-8DE9-B2A8249FCCDF}"/>
    <dgm:cxn modelId="{AF466675-2EC7-4911-8434-DB1544D23EB2}" srcId="{D40AA86C-949F-4005-BE9E-95B40B3B93BE}" destId="{30B9B24A-AED5-4489-81CA-6B608D46B438}" srcOrd="0" destOrd="0" parTransId="{00B1002D-3B38-4C1A-97DF-A80C633A0D4D}" sibTransId="{76B813C8-91D0-4ED6-97FF-E2C3EDEAAD13}"/>
    <dgm:cxn modelId="{BC0D692C-17CF-433C-BE66-4253C1DAFC6D}" type="presOf" srcId="{D40AA86C-949F-4005-BE9E-95B40B3B93BE}" destId="{DE5D313A-D9FF-4215-AE59-CF8E2B71CDEF}" srcOrd="0" destOrd="0" presId="urn:microsoft.com/office/officeart/2005/8/layout/hierarchy2"/>
    <dgm:cxn modelId="{EC4F87D4-F326-4057-8DF9-A9AEF94A8142}" type="presOf" srcId="{A8073C79-872A-4666-9CCA-0239412E0D3E}" destId="{8D50E66E-AAAF-4BC6-BADD-34F376AF1213}" srcOrd="1" destOrd="0" presId="urn:microsoft.com/office/officeart/2005/8/layout/hierarchy2"/>
    <dgm:cxn modelId="{0B5E0E52-41CE-4D93-B42B-BE240122EB19}" srcId="{3C117C8C-9A29-4BCE-A0EE-0C00F11D37B4}" destId="{2E75A7F8-DEA6-4A22-82BE-B1B1482EEBAB}" srcOrd="0" destOrd="0" parTransId="{D5732419-D14A-4003-B667-80E42CE191E4}" sibTransId="{960A8226-882F-4E5F-ABAA-19DF2A5A0176}"/>
    <dgm:cxn modelId="{63EBB791-212D-4347-85FC-8FB6EB98A61D}" srcId="{30B9B24A-AED5-4489-81CA-6B608D46B438}" destId="{3C117C8C-9A29-4BCE-A0EE-0C00F11D37B4}" srcOrd="1" destOrd="0" parTransId="{A8073C79-872A-4666-9CCA-0239412E0D3E}" sibTransId="{30978A56-373C-4F87-8538-0A2307DB85D4}"/>
    <dgm:cxn modelId="{880B230A-0D22-485A-9833-70192709EA2D}" type="presParOf" srcId="{DE5D313A-D9FF-4215-AE59-CF8E2B71CDEF}" destId="{C82C3B2F-E93C-47C4-922E-DADA8566F8F2}" srcOrd="0" destOrd="0" presId="urn:microsoft.com/office/officeart/2005/8/layout/hierarchy2"/>
    <dgm:cxn modelId="{B45BABF2-19AF-4CAF-A886-617C5B22DE21}" type="presParOf" srcId="{C82C3B2F-E93C-47C4-922E-DADA8566F8F2}" destId="{86C6A32E-F2E0-4ACF-A12A-65CDB4545612}" srcOrd="0" destOrd="0" presId="urn:microsoft.com/office/officeart/2005/8/layout/hierarchy2"/>
    <dgm:cxn modelId="{4C811383-A42C-46CE-B48C-2E29FCBD523B}" type="presParOf" srcId="{C82C3B2F-E93C-47C4-922E-DADA8566F8F2}" destId="{F0A0297B-F2BB-45E3-B36E-3BA8C151B01F}" srcOrd="1" destOrd="0" presId="urn:microsoft.com/office/officeart/2005/8/layout/hierarchy2"/>
    <dgm:cxn modelId="{C334FF83-A756-457D-A8C7-8E84087355E2}" type="presParOf" srcId="{F0A0297B-F2BB-45E3-B36E-3BA8C151B01F}" destId="{3819C63A-F58B-42CB-8187-9C76C24B0527}" srcOrd="0" destOrd="0" presId="urn:microsoft.com/office/officeart/2005/8/layout/hierarchy2"/>
    <dgm:cxn modelId="{D4B70218-B41B-43F6-A0A2-A1BFD2CF6705}" type="presParOf" srcId="{3819C63A-F58B-42CB-8187-9C76C24B0527}" destId="{4BAA6E9A-B97A-42EB-A2A9-A45E57601A0E}" srcOrd="0" destOrd="0" presId="urn:microsoft.com/office/officeart/2005/8/layout/hierarchy2"/>
    <dgm:cxn modelId="{E4A1D7D4-EC3B-4F9A-A1AD-E8F95977483B}" type="presParOf" srcId="{F0A0297B-F2BB-45E3-B36E-3BA8C151B01F}" destId="{4D84AD39-867E-4AFB-9BCD-1D476D5C3B8A}" srcOrd="1" destOrd="0" presId="urn:microsoft.com/office/officeart/2005/8/layout/hierarchy2"/>
    <dgm:cxn modelId="{35C24180-DB69-4F37-A50C-389EE280943B}" type="presParOf" srcId="{4D84AD39-867E-4AFB-9BCD-1D476D5C3B8A}" destId="{762585CE-2F1A-4887-8B29-0352EE030F56}" srcOrd="0" destOrd="0" presId="urn:microsoft.com/office/officeart/2005/8/layout/hierarchy2"/>
    <dgm:cxn modelId="{7EE0C87F-CFC6-4D35-A196-A04BDEF8BC69}" type="presParOf" srcId="{4D84AD39-867E-4AFB-9BCD-1D476D5C3B8A}" destId="{F93E4F0D-0DCC-40AD-97FC-9B81179774F6}" srcOrd="1" destOrd="0" presId="urn:microsoft.com/office/officeart/2005/8/layout/hierarchy2"/>
    <dgm:cxn modelId="{7034187C-03BF-479D-8EAB-932DCCF7488C}" type="presParOf" srcId="{F0A0297B-F2BB-45E3-B36E-3BA8C151B01F}" destId="{AC636269-781F-4B51-BC4F-970E6BEE7B39}" srcOrd="2" destOrd="0" presId="urn:microsoft.com/office/officeart/2005/8/layout/hierarchy2"/>
    <dgm:cxn modelId="{FA377D59-DB35-4754-96A6-CA80614F9380}" type="presParOf" srcId="{AC636269-781F-4B51-BC4F-970E6BEE7B39}" destId="{8D50E66E-AAAF-4BC6-BADD-34F376AF1213}" srcOrd="0" destOrd="0" presId="urn:microsoft.com/office/officeart/2005/8/layout/hierarchy2"/>
    <dgm:cxn modelId="{E5B912F7-83A6-4835-8CF1-848F7A94A439}" type="presParOf" srcId="{F0A0297B-F2BB-45E3-B36E-3BA8C151B01F}" destId="{34D918A7-2B3F-4B4D-83C9-74F841F10786}" srcOrd="3" destOrd="0" presId="urn:microsoft.com/office/officeart/2005/8/layout/hierarchy2"/>
    <dgm:cxn modelId="{0F3E7F81-4B9A-4BE4-A722-33B867D497BA}" type="presParOf" srcId="{34D918A7-2B3F-4B4D-83C9-74F841F10786}" destId="{899E5AEB-936E-4C0D-8AD5-4E5F8386FCEA}" srcOrd="0" destOrd="0" presId="urn:microsoft.com/office/officeart/2005/8/layout/hierarchy2"/>
    <dgm:cxn modelId="{A59F278A-184E-424C-B4A4-AD82EC01F2E4}" type="presParOf" srcId="{34D918A7-2B3F-4B4D-83C9-74F841F10786}" destId="{7C968E4D-9DBA-485C-A5FD-C9D94ED6AC0D}" srcOrd="1" destOrd="0" presId="urn:microsoft.com/office/officeart/2005/8/layout/hierarchy2"/>
    <dgm:cxn modelId="{BDD0754B-6D9A-4ACF-8FB7-F232843CE086}" type="presParOf" srcId="{7C968E4D-9DBA-485C-A5FD-C9D94ED6AC0D}" destId="{870B9A8D-BD51-4783-ABEC-029CA13A2DF6}" srcOrd="0" destOrd="0" presId="urn:microsoft.com/office/officeart/2005/8/layout/hierarchy2"/>
    <dgm:cxn modelId="{BDB8331E-D484-4BE9-9BB0-908B3FE27042}" type="presParOf" srcId="{870B9A8D-BD51-4783-ABEC-029CA13A2DF6}" destId="{B463E1DC-10A2-4D17-91C9-6F9C1606AA51}" srcOrd="0" destOrd="0" presId="urn:microsoft.com/office/officeart/2005/8/layout/hierarchy2"/>
    <dgm:cxn modelId="{BE5BA8D0-DC7E-458E-AB56-AFF40F9AA20C}" type="presParOf" srcId="{7C968E4D-9DBA-485C-A5FD-C9D94ED6AC0D}" destId="{6F3B5D40-ED4E-45D5-BBA1-C67C4D74D655}" srcOrd="1" destOrd="0" presId="urn:microsoft.com/office/officeart/2005/8/layout/hierarchy2"/>
    <dgm:cxn modelId="{6F945CE7-20D8-468E-A572-3C220866446C}" type="presParOf" srcId="{6F3B5D40-ED4E-45D5-BBA1-C67C4D74D655}" destId="{CAF2FC4D-5554-4FDC-9F14-46D5C5315F1C}" srcOrd="0" destOrd="0" presId="urn:microsoft.com/office/officeart/2005/8/layout/hierarchy2"/>
    <dgm:cxn modelId="{B865C766-274E-4565-9EEB-0E0D02CFA8C7}" type="presParOf" srcId="{6F3B5D40-ED4E-45D5-BBA1-C67C4D74D655}" destId="{B359D857-0F86-4D71-976A-3D27969F3C6D}" srcOrd="1" destOrd="0" presId="urn:microsoft.com/office/officeart/2005/8/layout/hierarchy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59821D-EEA2-4BFB-8178-E4625A9E4962}" type="doc">
      <dgm:prSet loTypeId="urn:microsoft.com/office/officeart/2008/layout/HalfCircle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0BD7B7D-2D24-4286-98DF-6D7F04A47165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1"/>
              </a:solidFill>
            </a:rPr>
            <a:t>Milletler Cemiyeti</a:t>
          </a:r>
          <a:endParaRPr lang="tr-TR" sz="1600" b="1" dirty="0">
            <a:solidFill>
              <a:schemeClr val="bg1"/>
            </a:solidFill>
          </a:endParaRPr>
        </a:p>
      </dgm:t>
    </dgm:pt>
    <dgm:pt modelId="{5E5C8419-A1DE-40D6-9B59-EC055DE5D912}" type="parTrans" cxnId="{9CD4343B-3BFD-4A49-9A7A-69C8731A9458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0967C7B0-517F-46BC-8695-B1345AA8E7F6}" type="sibTrans" cxnId="{9CD4343B-3BFD-4A49-9A7A-69C8731A9458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6BAAF26-4ACB-42A8-98DA-B3B711012B45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Genel Kurul</a:t>
          </a:r>
          <a:endParaRPr lang="tr-TR" sz="1600" b="1" dirty="0">
            <a:solidFill>
              <a:schemeClr val="bg2"/>
            </a:solidFill>
          </a:endParaRPr>
        </a:p>
      </dgm:t>
    </dgm:pt>
    <dgm:pt modelId="{71BCD03B-374F-4142-B9B4-0BF277F949AB}" type="parTrans" cxnId="{F385C4E7-8147-40A6-B65D-2C5EB5CD5B7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91B16C3-3236-4AE4-8C0B-1A7A599B617C}" type="sibTrans" cxnId="{F385C4E7-8147-40A6-B65D-2C5EB5CD5B7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A62A871-4FDE-4B0B-8C62-BBED05F48510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Konsey</a:t>
          </a:r>
          <a:endParaRPr lang="tr-TR" sz="1600" b="1" dirty="0">
            <a:solidFill>
              <a:schemeClr val="bg2"/>
            </a:solidFill>
          </a:endParaRPr>
        </a:p>
      </dgm:t>
    </dgm:pt>
    <dgm:pt modelId="{729D6776-26D6-4C2B-818B-275F19049CBF}" type="parTrans" cxnId="{6678DC23-4DB7-409B-B5BD-83BE0EB326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7A3E4ED-017F-4F61-B6B6-23FC7F2B35DD}" type="sibTrans" cxnId="{6678DC23-4DB7-409B-B5BD-83BE0EB326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E93B6D1E-BC21-4D9B-A193-D208CB9FC881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Sekreterlik</a:t>
          </a:r>
          <a:endParaRPr lang="tr-TR" sz="1600" b="1" dirty="0">
            <a:solidFill>
              <a:schemeClr val="bg2"/>
            </a:solidFill>
          </a:endParaRPr>
        </a:p>
      </dgm:t>
    </dgm:pt>
    <dgm:pt modelId="{6ABD448F-60F8-4BDB-A197-7F33CA651A90}" type="parTrans" cxnId="{341A5FFD-EC24-48B7-B359-B8B0D755B3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20CC4A1-59AA-4949-BC45-640B450852CB}" type="sibTrans" cxnId="{341A5FFD-EC24-48B7-B359-B8B0D755B3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236C9D0-4D97-488A-8E24-58A3FCB11260}">
      <dgm:prSet custT="1"/>
      <dgm:spPr/>
      <dgm:t>
        <a:bodyPr/>
        <a:lstStyle/>
        <a:p>
          <a:r>
            <a:rPr lang="tr-TR" sz="16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Milletlerarası Daimi Adalet Divanı</a:t>
          </a:r>
          <a:endParaRPr lang="tr-TR" sz="16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5EBBC95F-4A8E-47EC-B454-BE4F00A3BFDB}" type="parTrans" cxnId="{28EE94BC-8CD1-4488-9C63-2887B3E842C7}">
      <dgm:prSet/>
      <dgm:spPr/>
      <dgm:t>
        <a:bodyPr/>
        <a:lstStyle/>
        <a:p>
          <a:endParaRPr lang="tr-TR" sz="1600" b="1"/>
        </a:p>
      </dgm:t>
    </dgm:pt>
    <dgm:pt modelId="{F90BED13-27E9-4628-B90B-CD350687D494}" type="sibTrans" cxnId="{28EE94BC-8CD1-4488-9C63-2887B3E842C7}">
      <dgm:prSet/>
      <dgm:spPr/>
      <dgm:t>
        <a:bodyPr/>
        <a:lstStyle/>
        <a:p>
          <a:endParaRPr lang="tr-TR" sz="1600" b="1"/>
        </a:p>
      </dgm:t>
    </dgm:pt>
    <dgm:pt modelId="{0946FBF0-113C-4F55-B13B-CF088AD6E9F4}">
      <dgm:prSet custT="1"/>
      <dgm:spPr/>
      <dgm:t>
        <a:bodyPr/>
        <a:lstStyle/>
        <a:p>
          <a:r>
            <a:rPr lang="tr-TR" sz="1600" b="1" dirty="0" smtClean="0">
              <a:solidFill>
                <a:schemeClr val="tx2"/>
              </a:solidFill>
            </a:rPr>
            <a:t>Komisyonlar</a:t>
          </a:r>
          <a:endParaRPr lang="tr-TR" sz="1600" b="1" dirty="0">
            <a:solidFill>
              <a:schemeClr val="tx2"/>
            </a:solidFill>
          </a:endParaRPr>
        </a:p>
      </dgm:t>
    </dgm:pt>
    <dgm:pt modelId="{ED5D72C6-D1F6-4773-B7A2-C30B8B230C9A}" type="parTrans" cxnId="{85D4EDD7-5D3E-4837-A7E9-6B03CDD7CF28}">
      <dgm:prSet/>
      <dgm:spPr/>
      <dgm:t>
        <a:bodyPr/>
        <a:lstStyle/>
        <a:p>
          <a:endParaRPr lang="tr-TR" sz="1600" b="1"/>
        </a:p>
      </dgm:t>
    </dgm:pt>
    <dgm:pt modelId="{469676FE-0D4F-434F-9BAA-A04AF2938099}" type="sibTrans" cxnId="{85D4EDD7-5D3E-4837-A7E9-6B03CDD7CF28}">
      <dgm:prSet/>
      <dgm:spPr/>
      <dgm:t>
        <a:bodyPr/>
        <a:lstStyle/>
        <a:p>
          <a:endParaRPr lang="tr-TR" sz="1600" b="1"/>
        </a:p>
      </dgm:t>
    </dgm:pt>
    <dgm:pt modelId="{38C24053-94AA-4765-90B0-07DAF9A52079}">
      <dgm:prSet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ILO</a:t>
          </a:r>
          <a:endParaRPr lang="tr-TR" sz="1600" b="1" dirty="0">
            <a:solidFill>
              <a:schemeClr val="bg2"/>
            </a:solidFill>
          </a:endParaRPr>
        </a:p>
      </dgm:t>
    </dgm:pt>
    <dgm:pt modelId="{5AE9CA06-0F1E-4897-A5D0-DF284B3B0A4D}" type="parTrans" cxnId="{E58FAB8A-34FB-4573-A5A8-18DEBFC493CC}">
      <dgm:prSet/>
      <dgm:spPr/>
      <dgm:t>
        <a:bodyPr/>
        <a:lstStyle/>
        <a:p>
          <a:endParaRPr lang="tr-TR" sz="1600" b="1"/>
        </a:p>
      </dgm:t>
    </dgm:pt>
    <dgm:pt modelId="{4ECC7F70-81AE-4F17-985E-B88874BB571D}" type="sibTrans" cxnId="{E58FAB8A-34FB-4573-A5A8-18DEBFC493CC}">
      <dgm:prSet/>
      <dgm:spPr/>
      <dgm:t>
        <a:bodyPr/>
        <a:lstStyle/>
        <a:p>
          <a:endParaRPr lang="tr-TR" sz="1600" b="1"/>
        </a:p>
      </dgm:t>
    </dgm:pt>
    <dgm:pt modelId="{5DCA3771-BD8C-4BA9-A3E7-DAEB3D8D15BE}" type="pres">
      <dgm:prSet presAssocID="{0A59821D-EEA2-4BFB-8178-E4625A9E496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BA9624C-FCF5-46A6-AF55-5DAAC42DA351}" type="pres">
      <dgm:prSet presAssocID="{20BD7B7D-2D24-4286-98DF-6D7F04A47165}" presName="hierRoot1" presStyleCnt="0">
        <dgm:presLayoutVars>
          <dgm:hierBranch val="init"/>
        </dgm:presLayoutVars>
      </dgm:prSet>
      <dgm:spPr/>
    </dgm:pt>
    <dgm:pt modelId="{08BA54C9-D7C3-4B65-B929-C01DD40D1E06}" type="pres">
      <dgm:prSet presAssocID="{20BD7B7D-2D24-4286-98DF-6D7F04A47165}" presName="rootComposite1" presStyleCnt="0"/>
      <dgm:spPr/>
    </dgm:pt>
    <dgm:pt modelId="{EF5B37FA-8A8C-4D59-9F13-AEAD5311DBA6}" type="pres">
      <dgm:prSet presAssocID="{20BD7B7D-2D24-4286-98DF-6D7F04A47165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9078E9-B9E1-46F1-9C77-72CAE1DCDC55}" type="pres">
      <dgm:prSet presAssocID="{20BD7B7D-2D24-4286-98DF-6D7F04A47165}" presName="topArc1" presStyleLbl="parChTrans1D1" presStyleIdx="0" presStyleCnt="14"/>
      <dgm:spPr/>
      <dgm:t>
        <a:bodyPr/>
        <a:lstStyle/>
        <a:p>
          <a:endParaRPr lang="tr-TR"/>
        </a:p>
      </dgm:t>
    </dgm:pt>
    <dgm:pt modelId="{81F825FF-D28A-4E5E-86FB-6DA06FA6F4CD}" type="pres">
      <dgm:prSet presAssocID="{20BD7B7D-2D24-4286-98DF-6D7F04A47165}" presName="bottomArc1" presStyleLbl="parChTrans1D1" presStyleIdx="1" presStyleCnt="14"/>
      <dgm:spPr/>
    </dgm:pt>
    <dgm:pt modelId="{B3D98A89-D43C-4406-AE40-4C318F71DF77}" type="pres">
      <dgm:prSet presAssocID="{20BD7B7D-2D24-4286-98DF-6D7F04A47165}" presName="topConnNode1" presStyleLbl="node1" presStyleIdx="0" presStyleCnt="0"/>
      <dgm:spPr/>
      <dgm:t>
        <a:bodyPr/>
        <a:lstStyle/>
        <a:p>
          <a:endParaRPr lang="tr-TR"/>
        </a:p>
      </dgm:t>
    </dgm:pt>
    <dgm:pt modelId="{ED0DDFFC-4325-4F55-8F9D-C7B4900E8DF5}" type="pres">
      <dgm:prSet presAssocID="{20BD7B7D-2D24-4286-98DF-6D7F04A47165}" presName="hierChild2" presStyleCnt="0"/>
      <dgm:spPr/>
    </dgm:pt>
    <dgm:pt modelId="{B36ADC0E-1B73-4774-B5FC-85886B087885}" type="pres">
      <dgm:prSet presAssocID="{71BCD03B-374F-4142-B9B4-0BF277F949AB}" presName="Name28" presStyleLbl="parChTrans1D2" presStyleIdx="0" presStyleCnt="3"/>
      <dgm:spPr/>
      <dgm:t>
        <a:bodyPr/>
        <a:lstStyle/>
        <a:p>
          <a:endParaRPr lang="tr-TR"/>
        </a:p>
      </dgm:t>
    </dgm:pt>
    <dgm:pt modelId="{7401A619-7CF7-4CDC-A7CD-B7AFD983367C}" type="pres">
      <dgm:prSet presAssocID="{56BAAF26-4ACB-42A8-98DA-B3B711012B45}" presName="hierRoot2" presStyleCnt="0">
        <dgm:presLayoutVars>
          <dgm:hierBranch val="init"/>
        </dgm:presLayoutVars>
      </dgm:prSet>
      <dgm:spPr/>
    </dgm:pt>
    <dgm:pt modelId="{AA6EABE2-006B-46BB-A2D0-26C9F9D6D6E3}" type="pres">
      <dgm:prSet presAssocID="{56BAAF26-4ACB-42A8-98DA-B3B711012B45}" presName="rootComposite2" presStyleCnt="0"/>
      <dgm:spPr/>
    </dgm:pt>
    <dgm:pt modelId="{F3BF2BA5-3511-4093-B767-3EBF7E8B5631}" type="pres">
      <dgm:prSet presAssocID="{56BAAF26-4ACB-42A8-98DA-B3B711012B4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CA68051-A045-44F5-B178-ACF2E569AFCB}" type="pres">
      <dgm:prSet presAssocID="{56BAAF26-4ACB-42A8-98DA-B3B711012B45}" presName="topArc2" presStyleLbl="parChTrans1D1" presStyleIdx="2" presStyleCnt="14"/>
      <dgm:spPr/>
    </dgm:pt>
    <dgm:pt modelId="{DE099716-0444-4D88-883B-697E340387AC}" type="pres">
      <dgm:prSet presAssocID="{56BAAF26-4ACB-42A8-98DA-B3B711012B45}" presName="bottomArc2" presStyleLbl="parChTrans1D1" presStyleIdx="3" presStyleCnt="14"/>
      <dgm:spPr/>
    </dgm:pt>
    <dgm:pt modelId="{DA8FD96D-EADB-4DA7-A83E-F4A5A2CF0142}" type="pres">
      <dgm:prSet presAssocID="{56BAAF26-4ACB-42A8-98DA-B3B711012B45}" presName="topConnNode2" presStyleLbl="node2" presStyleIdx="0" presStyleCnt="0"/>
      <dgm:spPr/>
      <dgm:t>
        <a:bodyPr/>
        <a:lstStyle/>
        <a:p>
          <a:endParaRPr lang="tr-TR"/>
        </a:p>
      </dgm:t>
    </dgm:pt>
    <dgm:pt modelId="{E5C92A0E-F22B-40AF-B09D-0705BE2490E6}" type="pres">
      <dgm:prSet presAssocID="{56BAAF26-4ACB-42A8-98DA-B3B711012B45}" presName="hierChild4" presStyleCnt="0"/>
      <dgm:spPr/>
    </dgm:pt>
    <dgm:pt modelId="{0857DDAD-E9B3-4440-A8B6-75522401958E}" type="pres">
      <dgm:prSet presAssocID="{56BAAF26-4ACB-42A8-98DA-B3B711012B45}" presName="hierChild5" presStyleCnt="0"/>
      <dgm:spPr/>
    </dgm:pt>
    <dgm:pt modelId="{400165C0-B523-48D3-A457-AC7EC8ACBD05}" type="pres">
      <dgm:prSet presAssocID="{729D6776-26D6-4C2B-818B-275F19049CBF}" presName="Name28" presStyleLbl="parChTrans1D2" presStyleIdx="1" presStyleCnt="3"/>
      <dgm:spPr/>
      <dgm:t>
        <a:bodyPr/>
        <a:lstStyle/>
        <a:p>
          <a:endParaRPr lang="tr-TR"/>
        </a:p>
      </dgm:t>
    </dgm:pt>
    <dgm:pt modelId="{2FB1F2FF-2D71-4171-91AB-78ECB854F48E}" type="pres">
      <dgm:prSet presAssocID="{CA62A871-4FDE-4B0B-8C62-BBED05F48510}" presName="hierRoot2" presStyleCnt="0">
        <dgm:presLayoutVars>
          <dgm:hierBranch val="init"/>
        </dgm:presLayoutVars>
      </dgm:prSet>
      <dgm:spPr/>
    </dgm:pt>
    <dgm:pt modelId="{39A8C3EE-03EA-4EBE-9AD0-5A15999308A6}" type="pres">
      <dgm:prSet presAssocID="{CA62A871-4FDE-4B0B-8C62-BBED05F48510}" presName="rootComposite2" presStyleCnt="0"/>
      <dgm:spPr/>
    </dgm:pt>
    <dgm:pt modelId="{82DAAFF6-D66E-4681-A61A-FD472C774DFB}" type="pres">
      <dgm:prSet presAssocID="{CA62A871-4FDE-4B0B-8C62-BBED05F48510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F40FD7-95A0-43A7-B13E-FCACACDFF826}" type="pres">
      <dgm:prSet presAssocID="{CA62A871-4FDE-4B0B-8C62-BBED05F48510}" presName="topArc2" presStyleLbl="parChTrans1D1" presStyleIdx="4" presStyleCnt="14"/>
      <dgm:spPr/>
    </dgm:pt>
    <dgm:pt modelId="{B6C36FEA-E189-4C29-A064-216E17C6DC67}" type="pres">
      <dgm:prSet presAssocID="{CA62A871-4FDE-4B0B-8C62-BBED05F48510}" presName="bottomArc2" presStyleLbl="parChTrans1D1" presStyleIdx="5" presStyleCnt="14"/>
      <dgm:spPr/>
    </dgm:pt>
    <dgm:pt modelId="{0FDF13C7-3E1F-45C2-888D-464489BBFACF}" type="pres">
      <dgm:prSet presAssocID="{CA62A871-4FDE-4B0B-8C62-BBED05F48510}" presName="topConnNode2" presStyleLbl="node2" presStyleIdx="0" presStyleCnt="0"/>
      <dgm:spPr/>
      <dgm:t>
        <a:bodyPr/>
        <a:lstStyle/>
        <a:p>
          <a:endParaRPr lang="tr-TR"/>
        </a:p>
      </dgm:t>
    </dgm:pt>
    <dgm:pt modelId="{E73AF589-E378-46B3-9B63-84C4F5D84636}" type="pres">
      <dgm:prSet presAssocID="{CA62A871-4FDE-4B0B-8C62-BBED05F48510}" presName="hierChild4" presStyleCnt="0"/>
      <dgm:spPr/>
    </dgm:pt>
    <dgm:pt modelId="{609A3194-EBF8-489D-B68A-DDC4247123F5}" type="pres">
      <dgm:prSet presAssocID="{CA62A871-4FDE-4B0B-8C62-BBED05F48510}" presName="hierChild5" presStyleCnt="0"/>
      <dgm:spPr/>
    </dgm:pt>
    <dgm:pt modelId="{1F9DF931-D0B7-4EED-A113-D387D48B6D6F}" type="pres">
      <dgm:prSet presAssocID="{6ABD448F-60F8-4BDB-A197-7F33CA651A90}" presName="Name28" presStyleLbl="parChTrans1D2" presStyleIdx="2" presStyleCnt="3"/>
      <dgm:spPr/>
      <dgm:t>
        <a:bodyPr/>
        <a:lstStyle/>
        <a:p>
          <a:endParaRPr lang="tr-TR"/>
        </a:p>
      </dgm:t>
    </dgm:pt>
    <dgm:pt modelId="{03B5E945-E662-455D-A30C-D9CB4B68C076}" type="pres">
      <dgm:prSet presAssocID="{E93B6D1E-BC21-4D9B-A193-D208CB9FC881}" presName="hierRoot2" presStyleCnt="0">
        <dgm:presLayoutVars>
          <dgm:hierBranch val="init"/>
        </dgm:presLayoutVars>
      </dgm:prSet>
      <dgm:spPr/>
    </dgm:pt>
    <dgm:pt modelId="{7CEE46C2-5FAF-491B-B32E-C1A03AF40452}" type="pres">
      <dgm:prSet presAssocID="{E93B6D1E-BC21-4D9B-A193-D208CB9FC881}" presName="rootComposite2" presStyleCnt="0"/>
      <dgm:spPr/>
    </dgm:pt>
    <dgm:pt modelId="{68355D51-C465-4585-89C9-0BAAC9CF3D89}" type="pres">
      <dgm:prSet presAssocID="{E93B6D1E-BC21-4D9B-A193-D208CB9FC881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0718F8-9A23-417F-B7C9-723C5B2F6C21}" type="pres">
      <dgm:prSet presAssocID="{E93B6D1E-BC21-4D9B-A193-D208CB9FC881}" presName="topArc2" presStyleLbl="parChTrans1D1" presStyleIdx="6" presStyleCnt="14"/>
      <dgm:spPr/>
    </dgm:pt>
    <dgm:pt modelId="{8BC81BA7-6A68-4CC3-8E69-BE03A57C4561}" type="pres">
      <dgm:prSet presAssocID="{E93B6D1E-BC21-4D9B-A193-D208CB9FC881}" presName="bottomArc2" presStyleLbl="parChTrans1D1" presStyleIdx="7" presStyleCnt="14"/>
      <dgm:spPr/>
    </dgm:pt>
    <dgm:pt modelId="{67D8032C-5909-4B8C-804A-CC9BA6B952D3}" type="pres">
      <dgm:prSet presAssocID="{E93B6D1E-BC21-4D9B-A193-D208CB9FC881}" presName="topConnNode2" presStyleLbl="node2" presStyleIdx="0" presStyleCnt="0"/>
      <dgm:spPr/>
      <dgm:t>
        <a:bodyPr/>
        <a:lstStyle/>
        <a:p>
          <a:endParaRPr lang="tr-TR"/>
        </a:p>
      </dgm:t>
    </dgm:pt>
    <dgm:pt modelId="{1A4A88A3-8FC7-4948-8FB9-D5FBE43AB56D}" type="pres">
      <dgm:prSet presAssocID="{E93B6D1E-BC21-4D9B-A193-D208CB9FC881}" presName="hierChild4" presStyleCnt="0"/>
      <dgm:spPr/>
    </dgm:pt>
    <dgm:pt modelId="{B8ADC8F3-68A2-4CD8-8C10-48DB82160154}" type="pres">
      <dgm:prSet presAssocID="{5EBBC95F-4A8E-47EC-B454-BE4F00A3BFDB}" presName="Name28" presStyleLbl="parChTrans1D3" presStyleIdx="0" presStyleCnt="3"/>
      <dgm:spPr/>
      <dgm:t>
        <a:bodyPr/>
        <a:lstStyle/>
        <a:p>
          <a:endParaRPr lang="tr-TR"/>
        </a:p>
      </dgm:t>
    </dgm:pt>
    <dgm:pt modelId="{FE44FA69-3F65-456A-975E-CB41FF5E73C9}" type="pres">
      <dgm:prSet presAssocID="{5236C9D0-4D97-488A-8E24-58A3FCB11260}" presName="hierRoot2" presStyleCnt="0">
        <dgm:presLayoutVars>
          <dgm:hierBranch val="init"/>
        </dgm:presLayoutVars>
      </dgm:prSet>
      <dgm:spPr/>
    </dgm:pt>
    <dgm:pt modelId="{58531AAC-CC68-4B4F-B33F-FE09A461F610}" type="pres">
      <dgm:prSet presAssocID="{5236C9D0-4D97-488A-8E24-58A3FCB11260}" presName="rootComposite2" presStyleCnt="0"/>
      <dgm:spPr/>
    </dgm:pt>
    <dgm:pt modelId="{094063ED-8DEC-423E-9D00-7B7EB6A68F66}" type="pres">
      <dgm:prSet presAssocID="{5236C9D0-4D97-488A-8E24-58A3FCB11260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F8A1A60-7920-46D3-AE2A-7619C5EE1886}" type="pres">
      <dgm:prSet presAssocID="{5236C9D0-4D97-488A-8E24-58A3FCB11260}" presName="topArc2" presStyleLbl="parChTrans1D1" presStyleIdx="8" presStyleCnt="14"/>
      <dgm:spPr/>
    </dgm:pt>
    <dgm:pt modelId="{B11D67C9-8557-41A5-B3C6-F8A947DC9A30}" type="pres">
      <dgm:prSet presAssocID="{5236C9D0-4D97-488A-8E24-58A3FCB11260}" presName="bottomArc2" presStyleLbl="parChTrans1D1" presStyleIdx="9" presStyleCnt="14"/>
      <dgm:spPr/>
    </dgm:pt>
    <dgm:pt modelId="{3B91DD5B-C663-4EE2-9293-5C6396E7BE11}" type="pres">
      <dgm:prSet presAssocID="{5236C9D0-4D97-488A-8E24-58A3FCB11260}" presName="topConnNode2" presStyleLbl="node3" presStyleIdx="0" presStyleCnt="0"/>
      <dgm:spPr/>
      <dgm:t>
        <a:bodyPr/>
        <a:lstStyle/>
        <a:p>
          <a:endParaRPr lang="tr-TR"/>
        </a:p>
      </dgm:t>
    </dgm:pt>
    <dgm:pt modelId="{3727F520-1E3E-442C-8E65-0E388DA2A953}" type="pres">
      <dgm:prSet presAssocID="{5236C9D0-4D97-488A-8E24-58A3FCB11260}" presName="hierChild4" presStyleCnt="0"/>
      <dgm:spPr/>
    </dgm:pt>
    <dgm:pt modelId="{AECDF011-B9B6-401C-9274-B44EC12C409E}" type="pres">
      <dgm:prSet presAssocID="{5236C9D0-4D97-488A-8E24-58A3FCB11260}" presName="hierChild5" presStyleCnt="0"/>
      <dgm:spPr/>
    </dgm:pt>
    <dgm:pt modelId="{B8581FA9-5E5A-4324-BEE8-050679F16D8C}" type="pres">
      <dgm:prSet presAssocID="{ED5D72C6-D1F6-4773-B7A2-C30B8B230C9A}" presName="Name28" presStyleLbl="parChTrans1D3" presStyleIdx="1" presStyleCnt="3"/>
      <dgm:spPr/>
      <dgm:t>
        <a:bodyPr/>
        <a:lstStyle/>
        <a:p>
          <a:endParaRPr lang="tr-TR"/>
        </a:p>
      </dgm:t>
    </dgm:pt>
    <dgm:pt modelId="{533F8695-9D50-4393-A7E7-13980D629D72}" type="pres">
      <dgm:prSet presAssocID="{0946FBF0-113C-4F55-B13B-CF088AD6E9F4}" presName="hierRoot2" presStyleCnt="0">
        <dgm:presLayoutVars>
          <dgm:hierBranch val="init"/>
        </dgm:presLayoutVars>
      </dgm:prSet>
      <dgm:spPr/>
    </dgm:pt>
    <dgm:pt modelId="{A9353708-C313-4880-ACFC-2C5BDA927992}" type="pres">
      <dgm:prSet presAssocID="{0946FBF0-113C-4F55-B13B-CF088AD6E9F4}" presName="rootComposite2" presStyleCnt="0"/>
      <dgm:spPr/>
    </dgm:pt>
    <dgm:pt modelId="{EFF8BE54-2845-4748-B4B2-874FE68E1DB9}" type="pres">
      <dgm:prSet presAssocID="{0946FBF0-113C-4F55-B13B-CF088AD6E9F4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6C6B326-92BF-4A3B-A0C8-6B4BE2EA3C11}" type="pres">
      <dgm:prSet presAssocID="{0946FBF0-113C-4F55-B13B-CF088AD6E9F4}" presName="topArc2" presStyleLbl="parChTrans1D1" presStyleIdx="10" presStyleCnt="14"/>
      <dgm:spPr/>
    </dgm:pt>
    <dgm:pt modelId="{1ACE7D9C-D572-48CF-97DB-ED8BF21CBF16}" type="pres">
      <dgm:prSet presAssocID="{0946FBF0-113C-4F55-B13B-CF088AD6E9F4}" presName="bottomArc2" presStyleLbl="parChTrans1D1" presStyleIdx="11" presStyleCnt="14"/>
      <dgm:spPr/>
    </dgm:pt>
    <dgm:pt modelId="{A02978CF-0B02-453B-B9CE-2A7F20BD8C21}" type="pres">
      <dgm:prSet presAssocID="{0946FBF0-113C-4F55-B13B-CF088AD6E9F4}" presName="topConnNode2" presStyleLbl="node3" presStyleIdx="0" presStyleCnt="0"/>
      <dgm:spPr/>
      <dgm:t>
        <a:bodyPr/>
        <a:lstStyle/>
        <a:p>
          <a:endParaRPr lang="tr-TR"/>
        </a:p>
      </dgm:t>
    </dgm:pt>
    <dgm:pt modelId="{68F6FAC1-1E7A-4A00-93B8-79609001FEC8}" type="pres">
      <dgm:prSet presAssocID="{0946FBF0-113C-4F55-B13B-CF088AD6E9F4}" presName="hierChild4" presStyleCnt="0"/>
      <dgm:spPr/>
    </dgm:pt>
    <dgm:pt modelId="{CA6ADAD7-9CC6-4751-94C3-37D507AA2B36}" type="pres">
      <dgm:prSet presAssocID="{0946FBF0-113C-4F55-B13B-CF088AD6E9F4}" presName="hierChild5" presStyleCnt="0"/>
      <dgm:spPr/>
    </dgm:pt>
    <dgm:pt modelId="{A5A8C5CC-601B-4479-97AB-46DA0A7EA288}" type="pres">
      <dgm:prSet presAssocID="{5AE9CA06-0F1E-4897-A5D0-DF284B3B0A4D}" presName="Name28" presStyleLbl="parChTrans1D3" presStyleIdx="2" presStyleCnt="3"/>
      <dgm:spPr/>
      <dgm:t>
        <a:bodyPr/>
        <a:lstStyle/>
        <a:p>
          <a:endParaRPr lang="tr-TR"/>
        </a:p>
      </dgm:t>
    </dgm:pt>
    <dgm:pt modelId="{5A530A25-973E-4922-9E33-F3F5FF192B0B}" type="pres">
      <dgm:prSet presAssocID="{38C24053-94AA-4765-90B0-07DAF9A52079}" presName="hierRoot2" presStyleCnt="0">
        <dgm:presLayoutVars>
          <dgm:hierBranch val="init"/>
        </dgm:presLayoutVars>
      </dgm:prSet>
      <dgm:spPr/>
    </dgm:pt>
    <dgm:pt modelId="{7F4EDDBF-04FB-42C1-A695-3C1D3E30D336}" type="pres">
      <dgm:prSet presAssocID="{38C24053-94AA-4765-90B0-07DAF9A52079}" presName="rootComposite2" presStyleCnt="0"/>
      <dgm:spPr/>
    </dgm:pt>
    <dgm:pt modelId="{3754EB94-EE9A-46DB-BFEC-05B0CD9AB63C}" type="pres">
      <dgm:prSet presAssocID="{38C24053-94AA-4765-90B0-07DAF9A52079}" presName="rootText2" presStyleLbl="alignAcc1" presStyleIdx="0" presStyleCnt="0" custLinFactX="-62836" custLinFactY="-149295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EA66C0C-3FD1-41B5-AE08-72CEFEC9141E}" type="pres">
      <dgm:prSet presAssocID="{38C24053-94AA-4765-90B0-07DAF9A52079}" presName="topArc2" presStyleLbl="parChTrans1D1" presStyleIdx="12" presStyleCnt="14"/>
      <dgm:spPr/>
    </dgm:pt>
    <dgm:pt modelId="{D4618F6A-B804-4BE5-88D3-B92EA6AF9CB3}" type="pres">
      <dgm:prSet presAssocID="{38C24053-94AA-4765-90B0-07DAF9A52079}" presName="bottomArc2" presStyleLbl="parChTrans1D1" presStyleIdx="13" presStyleCnt="14"/>
      <dgm:spPr/>
    </dgm:pt>
    <dgm:pt modelId="{3CBD8CDB-92EF-4F49-BE9E-FC03E5C74AAE}" type="pres">
      <dgm:prSet presAssocID="{38C24053-94AA-4765-90B0-07DAF9A52079}" presName="topConnNode2" presStyleLbl="node3" presStyleIdx="0" presStyleCnt="0"/>
      <dgm:spPr/>
      <dgm:t>
        <a:bodyPr/>
        <a:lstStyle/>
        <a:p>
          <a:endParaRPr lang="tr-TR"/>
        </a:p>
      </dgm:t>
    </dgm:pt>
    <dgm:pt modelId="{C5AC0C50-FEF7-4006-8A92-50CB55839029}" type="pres">
      <dgm:prSet presAssocID="{38C24053-94AA-4765-90B0-07DAF9A52079}" presName="hierChild4" presStyleCnt="0"/>
      <dgm:spPr/>
    </dgm:pt>
    <dgm:pt modelId="{4BBB6F7E-6D39-472A-9F9E-7EB792A75A75}" type="pres">
      <dgm:prSet presAssocID="{38C24053-94AA-4765-90B0-07DAF9A52079}" presName="hierChild5" presStyleCnt="0"/>
      <dgm:spPr/>
    </dgm:pt>
    <dgm:pt modelId="{5B3361FA-FA82-44BF-B714-30DA0AFC73AC}" type="pres">
      <dgm:prSet presAssocID="{E93B6D1E-BC21-4D9B-A193-D208CB9FC881}" presName="hierChild5" presStyleCnt="0"/>
      <dgm:spPr/>
    </dgm:pt>
    <dgm:pt modelId="{F40A0803-2481-428B-8592-501A952957E8}" type="pres">
      <dgm:prSet presAssocID="{20BD7B7D-2D24-4286-98DF-6D7F04A47165}" presName="hierChild3" presStyleCnt="0"/>
      <dgm:spPr/>
    </dgm:pt>
  </dgm:ptLst>
  <dgm:cxnLst>
    <dgm:cxn modelId="{59D4C367-BD0C-408A-9F94-4DB2C1349010}" type="presOf" srcId="{20BD7B7D-2D24-4286-98DF-6D7F04A47165}" destId="{B3D98A89-D43C-4406-AE40-4C318F71DF77}" srcOrd="1" destOrd="0" presId="urn:microsoft.com/office/officeart/2008/layout/HalfCircleOrganizationChart"/>
    <dgm:cxn modelId="{28EE94BC-8CD1-4488-9C63-2887B3E842C7}" srcId="{E93B6D1E-BC21-4D9B-A193-D208CB9FC881}" destId="{5236C9D0-4D97-488A-8E24-58A3FCB11260}" srcOrd="0" destOrd="0" parTransId="{5EBBC95F-4A8E-47EC-B454-BE4F00A3BFDB}" sibTransId="{F90BED13-27E9-4628-B90B-CD350687D494}"/>
    <dgm:cxn modelId="{213D4461-55E0-4295-855C-85927C552920}" type="presOf" srcId="{5236C9D0-4D97-488A-8E24-58A3FCB11260}" destId="{3B91DD5B-C663-4EE2-9293-5C6396E7BE11}" srcOrd="1" destOrd="0" presId="urn:microsoft.com/office/officeart/2008/layout/HalfCircleOrganizationChart"/>
    <dgm:cxn modelId="{6678DC23-4DB7-409B-B5BD-83BE0EB32639}" srcId="{20BD7B7D-2D24-4286-98DF-6D7F04A47165}" destId="{CA62A871-4FDE-4B0B-8C62-BBED05F48510}" srcOrd="1" destOrd="0" parTransId="{729D6776-26D6-4C2B-818B-275F19049CBF}" sibTransId="{C7A3E4ED-017F-4F61-B6B6-23FC7F2B35DD}"/>
    <dgm:cxn modelId="{7B4DC21F-0F53-4BF4-B052-033B284C13A9}" type="presOf" srcId="{5236C9D0-4D97-488A-8E24-58A3FCB11260}" destId="{094063ED-8DEC-423E-9D00-7B7EB6A68F66}" srcOrd="0" destOrd="0" presId="urn:microsoft.com/office/officeart/2008/layout/HalfCircleOrganizationChart"/>
    <dgm:cxn modelId="{6F4A89C5-14E2-4309-8D75-D5617DCB140C}" type="presOf" srcId="{CA62A871-4FDE-4B0B-8C62-BBED05F48510}" destId="{0FDF13C7-3E1F-45C2-888D-464489BBFACF}" srcOrd="1" destOrd="0" presId="urn:microsoft.com/office/officeart/2008/layout/HalfCircleOrganizationChart"/>
    <dgm:cxn modelId="{42890F50-BD2C-4F9A-A291-AAF35D6742CD}" type="presOf" srcId="{38C24053-94AA-4765-90B0-07DAF9A52079}" destId="{3754EB94-EE9A-46DB-BFEC-05B0CD9AB63C}" srcOrd="0" destOrd="0" presId="urn:microsoft.com/office/officeart/2008/layout/HalfCircleOrganizationChart"/>
    <dgm:cxn modelId="{341A5FFD-EC24-48B7-B359-B8B0D755B339}" srcId="{20BD7B7D-2D24-4286-98DF-6D7F04A47165}" destId="{E93B6D1E-BC21-4D9B-A193-D208CB9FC881}" srcOrd="2" destOrd="0" parTransId="{6ABD448F-60F8-4BDB-A197-7F33CA651A90}" sibTransId="{520CC4A1-59AA-4949-BC45-640B450852CB}"/>
    <dgm:cxn modelId="{17550F94-4977-4C69-B701-E105301D7A91}" type="presOf" srcId="{38C24053-94AA-4765-90B0-07DAF9A52079}" destId="{3CBD8CDB-92EF-4F49-BE9E-FC03E5C74AAE}" srcOrd="1" destOrd="0" presId="urn:microsoft.com/office/officeart/2008/layout/HalfCircleOrganizationChart"/>
    <dgm:cxn modelId="{5358D3C9-B579-4C10-BC9C-030B4C872F80}" type="presOf" srcId="{5EBBC95F-4A8E-47EC-B454-BE4F00A3BFDB}" destId="{B8ADC8F3-68A2-4CD8-8C10-48DB82160154}" srcOrd="0" destOrd="0" presId="urn:microsoft.com/office/officeart/2008/layout/HalfCircleOrganizationChart"/>
    <dgm:cxn modelId="{F385C4E7-8147-40A6-B65D-2C5EB5CD5B79}" srcId="{20BD7B7D-2D24-4286-98DF-6D7F04A47165}" destId="{56BAAF26-4ACB-42A8-98DA-B3B711012B45}" srcOrd="0" destOrd="0" parTransId="{71BCD03B-374F-4142-B9B4-0BF277F949AB}" sibTransId="{C91B16C3-3236-4AE4-8C0B-1A7A599B617C}"/>
    <dgm:cxn modelId="{63AB766F-D189-4B7D-9106-968F19C9D98A}" type="presOf" srcId="{729D6776-26D6-4C2B-818B-275F19049CBF}" destId="{400165C0-B523-48D3-A457-AC7EC8ACBD05}" srcOrd="0" destOrd="0" presId="urn:microsoft.com/office/officeart/2008/layout/HalfCircleOrganizationChart"/>
    <dgm:cxn modelId="{2E9CBB6D-064B-4083-B8BB-D60B32589763}" type="presOf" srcId="{0A59821D-EEA2-4BFB-8178-E4625A9E4962}" destId="{5DCA3771-BD8C-4BA9-A3E7-DAEB3D8D15BE}" srcOrd="0" destOrd="0" presId="urn:microsoft.com/office/officeart/2008/layout/HalfCircleOrganizationChart"/>
    <dgm:cxn modelId="{80DF68A5-EE61-4126-AF61-939AC92050C8}" type="presOf" srcId="{0946FBF0-113C-4F55-B13B-CF088AD6E9F4}" destId="{EFF8BE54-2845-4748-B4B2-874FE68E1DB9}" srcOrd="0" destOrd="0" presId="urn:microsoft.com/office/officeart/2008/layout/HalfCircleOrganizationChart"/>
    <dgm:cxn modelId="{B6734E3E-E939-4126-B1C7-7005A901CFAC}" type="presOf" srcId="{0946FBF0-113C-4F55-B13B-CF088AD6E9F4}" destId="{A02978CF-0B02-453B-B9CE-2A7F20BD8C21}" srcOrd="1" destOrd="0" presId="urn:microsoft.com/office/officeart/2008/layout/HalfCircleOrganizationChart"/>
    <dgm:cxn modelId="{CEB5E7E1-9AC3-4C03-A6A7-277A497DFC2E}" type="presOf" srcId="{71BCD03B-374F-4142-B9B4-0BF277F949AB}" destId="{B36ADC0E-1B73-4774-B5FC-85886B087885}" srcOrd="0" destOrd="0" presId="urn:microsoft.com/office/officeart/2008/layout/HalfCircleOrganizationChart"/>
    <dgm:cxn modelId="{85D4EDD7-5D3E-4837-A7E9-6B03CDD7CF28}" srcId="{E93B6D1E-BC21-4D9B-A193-D208CB9FC881}" destId="{0946FBF0-113C-4F55-B13B-CF088AD6E9F4}" srcOrd="1" destOrd="0" parTransId="{ED5D72C6-D1F6-4773-B7A2-C30B8B230C9A}" sibTransId="{469676FE-0D4F-434F-9BAA-A04AF2938099}"/>
    <dgm:cxn modelId="{2E837359-9D2F-4B2C-B679-8A7F1BC73549}" type="presOf" srcId="{56BAAF26-4ACB-42A8-98DA-B3B711012B45}" destId="{DA8FD96D-EADB-4DA7-A83E-F4A5A2CF0142}" srcOrd="1" destOrd="0" presId="urn:microsoft.com/office/officeart/2008/layout/HalfCircleOrganizationChart"/>
    <dgm:cxn modelId="{7084BBA4-F57D-479C-819A-647C0AD97A3C}" type="presOf" srcId="{ED5D72C6-D1F6-4773-B7A2-C30B8B230C9A}" destId="{B8581FA9-5E5A-4324-BEE8-050679F16D8C}" srcOrd="0" destOrd="0" presId="urn:microsoft.com/office/officeart/2008/layout/HalfCircleOrganizationChart"/>
    <dgm:cxn modelId="{A9841C07-12E7-4480-A299-79A3156C0100}" type="presOf" srcId="{CA62A871-4FDE-4B0B-8C62-BBED05F48510}" destId="{82DAAFF6-D66E-4681-A61A-FD472C774DFB}" srcOrd="0" destOrd="0" presId="urn:microsoft.com/office/officeart/2008/layout/HalfCircleOrganizationChart"/>
    <dgm:cxn modelId="{A0B36EBB-36BC-471D-AC32-9855D5284FDE}" type="presOf" srcId="{20BD7B7D-2D24-4286-98DF-6D7F04A47165}" destId="{EF5B37FA-8A8C-4D59-9F13-AEAD5311DBA6}" srcOrd="0" destOrd="0" presId="urn:microsoft.com/office/officeart/2008/layout/HalfCircleOrganizationChart"/>
    <dgm:cxn modelId="{62150AD3-E4C1-4868-BC95-C5DE104048E3}" type="presOf" srcId="{5AE9CA06-0F1E-4897-A5D0-DF284B3B0A4D}" destId="{A5A8C5CC-601B-4479-97AB-46DA0A7EA288}" srcOrd="0" destOrd="0" presId="urn:microsoft.com/office/officeart/2008/layout/HalfCircleOrganizationChart"/>
    <dgm:cxn modelId="{D40E3FB9-2D4B-47C3-88EB-155039BBB117}" type="presOf" srcId="{E93B6D1E-BC21-4D9B-A193-D208CB9FC881}" destId="{68355D51-C465-4585-89C9-0BAAC9CF3D89}" srcOrd="0" destOrd="0" presId="urn:microsoft.com/office/officeart/2008/layout/HalfCircleOrganizationChart"/>
    <dgm:cxn modelId="{3B7A15FD-B7BA-4F1C-87A8-3D27C566FE67}" type="presOf" srcId="{E93B6D1E-BC21-4D9B-A193-D208CB9FC881}" destId="{67D8032C-5909-4B8C-804A-CC9BA6B952D3}" srcOrd="1" destOrd="0" presId="urn:microsoft.com/office/officeart/2008/layout/HalfCircleOrganizationChart"/>
    <dgm:cxn modelId="{0571A705-791A-493B-80D4-5C232C8F981A}" type="presOf" srcId="{56BAAF26-4ACB-42A8-98DA-B3B711012B45}" destId="{F3BF2BA5-3511-4093-B767-3EBF7E8B5631}" srcOrd="0" destOrd="0" presId="urn:microsoft.com/office/officeart/2008/layout/HalfCircleOrganizationChart"/>
    <dgm:cxn modelId="{9CD4343B-3BFD-4A49-9A7A-69C8731A9458}" srcId="{0A59821D-EEA2-4BFB-8178-E4625A9E4962}" destId="{20BD7B7D-2D24-4286-98DF-6D7F04A47165}" srcOrd="0" destOrd="0" parTransId="{5E5C8419-A1DE-40D6-9B59-EC055DE5D912}" sibTransId="{0967C7B0-517F-46BC-8695-B1345AA8E7F6}"/>
    <dgm:cxn modelId="{3BE6B12E-FF29-4083-ABE0-5A1AEE468693}" type="presOf" srcId="{6ABD448F-60F8-4BDB-A197-7F33CA651A90}" destId="{1F9DF931-D0B7-4EED-A113-D387D48B6D6F}" srcOrd="0" destOrd="0" presId="urn:microsoft.com/office/officeart/2008/layout/HalfCircleOrganizationChart"/>
    <dgm:cxn modelId="{E58FAB8A-34FB-4573-A5A8-18DEBFC493CC}" srcId="{E93B6D1E-BC21-4D9B-A193-D208CB9FC881}" destId="{38C24053-94AA-4765-90B0-07DAF9A52079}" srcOrd="2" destOrd="0" parTransId="{5AE9CA06-0F1E-4897-A5D0-DF284B3B0A4D}" sibTransId="{4ECC7F70-81AE-4F17-985E-B88874BB571D}"/>
    <dgm:cxn modelId="{EF986064-3E1E-42B1-8B98-F2369FB08D5A}" type="presParOf" srcId="{5DCA3771-BD8C-4BA9-A3E7-DAEB3D8D15BE}" destId="{DBA9624C-FCF5-46A6-AF55-5DAAC42DA351}" srcOrd="0" destOrd="0" presId="urn:microsoft.com/office/officeart/2008/layout/HalfCircleOrganizationChart"/>
    <dgm:cxn modelId="{714593A8-63DF-447D-9970-8B77DACCA7D8}" type="presParOf" srcId="{DBA9624C-FCF5-46A6-AF55-5DAAC42DA351}" destId="{08BA54C9-D7C3-4B65-B929-C01DD40D1E06}" srcOrd="0" destOrd="0" presId="urn:microsoft.com/office/officeart/2008/layout/HalfCircleOrganizationChart"/>
    <dgm:cxn modelId="{E86E84AE-912D-4F30-AAA7-157214EF2569}" type="presParOf" srcId="{08BA54C9-D7C3-4B65-B929-C01DD40D1E06}" destId="{EF5B37FA-8A8C-4D59-9F13-AEAD5311DBA6}" srcOrd="0" destOrd="0" presId="urn:microsoft.com/office/officeart/2008/layout/HalfCircleOrganizationChart"/>
    <dgm:cxn modelId="{E387B8B0-DCEC-4164-AEE2-819C4866A6DC}" type="presParOf" srcId="{08BA54C9-D7C3-4B65-B929-C01DD40D1E06}" destId="{8C9078E9-B9E1-46F1-9C77-72CAE1DCDC55}" srcOrd="1" destOrd="0" presId="urn:microsoft.com/office/officeart/2008/layout/HalfCircleOrganizationChart"/>
    <dgm:cxn modelId="{D48A55FF-71D6-4C78-BC12-FB6D02523E22}" type="presParOf" srcId="{08BA54C9-D7C3-4B65-B929-C01DD40D1E06}" destId="{81F825FF-D28A-4E5E-86FB-6DA06FA6F4CD}" srcOrd="2" destOrd="0" presId="urn:microsoft.com/office/officeart/2008/layout/HalfCircleOrganizationChart"/>
    <dgm:cxn modelId="{1B519197-A38F-4018-8878-3EC8653914EE}" type="presParOf" srcId="{08BA54C9-D7C3-4B65-B929-C01DD40D1E06}" destId="{B3D98A89-D43C-4406-AE40-4C318F71DF77}" srcOrd="3" destOrd="0" presId="urn:microsoft.com/office/officeart/2008/layout/HalfCircleOrganizationChart"/>
    <dgm:cxn modelId="{45E5B5FA-8CB8-47F6-AFF7-EFEC56EDA210}" type="presParOf" srcId="{DBA9624C-FCF5-46A6-AF55-5DAAC42DA351}" destId="{ED0DDFFC-4325-4F55-8F9D-C7B4900E8DF5}" srcOrd="1" destOrd="0" presId="urn:microsoft.com/office/officeart/2008/layout/HalfCircleOrganizationChart"/>
    <dgm:cxn modelId="{52AF1D7B-1FE6-4FF0-8C19-7BA4CC0E87AB}" type="presParOf" srcId="{ED0DDFFC-4325-4F55-8F9D-C7B4900E8DF5}" destId="{B36ADC0E-1B73-4774-B5FC-85886B087885}" srcOrd="0" destOrd="0" presId="urn:microsoft.com/office/officeart/2008/layout/HalfCircleOrganizationChart"/>
    <dgm:cxn modelId="{0BE36E05-FDD1-4D95-8137-1766CC74F775}" type="presParOf" srcId="{ED0DDFFC-4325-4F55-8F9D-C7B4900E8DF5}" destId="{7401A619-7CF7-4CDC-A7CD-B7AFD983367C}" srcOrd="1" destOrd="0" presId="urn:microsoft.com/office/officeart/2008/layout/HalfCircleOrganizationChart"/>
    <dgm:cxn modelId="{919ECD89-E70B-414C-BD32-49E75DB1A2EF}" type="presParOf" srcId="{7401A619-7CF7-4CDC-A7CD-B7AFD983367C}" destId="{AA6EABE2-006B-46BB-A2D0-26C9F9D6D6E3}" srcOrd="0" destOrd="0" presId="urn:microsoft.com/office/officeart/2008/layout/HalfCircleOrganizationChart"/>
    <dgm:cxn modelId="{EFC0D4AD-11E8-4361-81FB-DF6165FD4704}" type="presParOf" srcId="{AA6EABE2-006B-46BB-A2D0-26C9F9D6D6E3}" destId="{F3BF2BA5-3511-4093-B767-3EBF7E8B5631}" srcOrd="0" destOrd="0" presId="urn:microsoft.com/office/officeart/2008/layout/HalfCircleOrganizationChart"/>
    <dgm:cxn modelId="{B603C3FC-20B5-40F7-A78F-919D934B5006}" type="presParOf" srcId="{AA6EABE2-006B-46BB-A2D0-26C9F9D6D6E3}" destId="{3CA68051-A045-44F5-B178-ACF2E569AFCB}" srcOrd="1" destOrd="0" presId="urn:microsoft.com/office/officeart/2008/layout/HalfCircleOrganizationChart"/>
    <dgm:cxn modelId="{4EEB02A5-9A01-4363-B5D9-0F321D97E99F}" type="presParOf" srcId="{AA6EABE2-006B-46BB-A2D0-26C9F9D6D6E3}" destId="{DE099716-0444-4D88-883B-697E340387AC}" srcOrd="2" destOrd="0" presId="urn:microsoft.com/office/officeart/2008/layout/HalfCircleOrganizationChart"/>
    <dgm:cxn modelId="{BB1178E9-0C5C-4F2C-A259-CAD56752F6BE}" type="presParOf" srcId="{AA6EABE2-006B-46BB-A2D0-26C9F9D6D6E3}" destId="{DA8FD96D-EADB-4DA7-A83E-F4A5A2CF0142}" srcOrd="3" destOrd="0" presId="urn:microsoft.com/office/officeart/2008/layout/HalfCircleOrganizationChart"/>
    <dgm:cxn modelId="{2C15F2A7-56BA-4C96-A61A-995F2C4A25B7}" type="presParOf" srcId="{7401A619-7CF7-4CDC-A7CD-B7AFD983367C}" destId="{E5C92A0E-F22B-40AF-B09D-0705BE2490E6}" srcOrd="1" destOrd="0" presId="urn:microsoft.com/office/officeart/2008/layout/HalfCircleOrganizationChart"/>
    <dgm:cxn modelId="{6947EF92-4915-4D7B-8A51-458DDD878EC5}" type="presParOf" srcId="{7401A619-7CF7-4CDC-A7CD-B7AFD983367C}" destId="{0857DDAD-E9B3-4440-A8B6-75522401958E}" srcOrd="2" destOrd="0" presId="urn:microsoft.com/office/officeart/2008/layout/HalfCircleOrganizationChart"/>
    <dgm:cxn modelId="{E0BDFD39-1827-4EE8-96CB-3B7578B6C096}" type="presParOf" srcId="{ED0DDFFC-4325-4F55-8F9D-C7B4900E8DF5}" destId="{400165C0-B523-48D3-A457-AC7EC8ACBD05}" srcOrd="2" destOrd="0" presId="urn:microsoft.com/office/officeart/2008/layout/HalfCircleOrganizationChart"/>
    <dgm:cxn modelId="{4B2F14AD-E8F9-4F49-AAEF-8164A233E157}" type="presParOf" srcId="{ED0DDFFC-4325-4F55-8F9D-C7B4900E8DF5}" destId="{2FB1F2FF-2D71-4171-91AB-78ECB854F48E}" srcOrd="3" destOrd="0" presId="urn:microsoft.com/office/officeart/2008/layout/HalfCircleOrganizationChart"/>
    <dgm:cxn modelId="{2FCA1843-0A12-476C-B87D-2BD2F87F468F}" type="presParOf" srcId="{2FB1F2FF-2D71-4171-91AB-78ECB854F48E}" destId="{39A8C3EE-03EA-4EBE-9AD0-5A15999308A6}" srcOrd="0" destOrd="0" presId="urn:microsoft.com/office/officeart/2008/layout/HalfCircleOrganizationChart"/>
    <dgm:cxn modelId="{027FDDFB-E9EF-4CBD-9ED3-960E9A9C3FC5}" type="presParOf" srcId="{39A8C3EE-03EA-4EBE-9AD0-5A15999308A6}" destId="{82DAAFF6-D66E-4681-A61A-FD472C774DFB}" srcOrd="0" destOrd="0" presId="urn:microsoft.com/office/officeart/2008/layout/HalfCircleOrganizationChart"/>
    <dgm:cxn modelId="{7701964C-1763-424B-8F82-533A04600855}" type="presParOf" srcId="{39A8C3EE-03EA-4EBE-9AD0-5A15999308A6}" destId="{83F40FD7-95A0-43A7-B13E-FCACACDFF826}" srcOrd="1" destOrd="0" presId="urn:microsoft.com/office/officeart/2008/layout/HalfCircleOrganizationChart"/>
    <dgm:cxn modelId="{55F8789A-3D63-4618-8916-BA1DE93E0FD3}" type="presParOf" srcId="{39A8C3EE-03EA-4EBE-9AD0-5A15999308A6}" destId="{B6C36FEA-E189-4C29-A064-216E17C6DC67}" srcOrd="2" destOrd="0" presId="urn:microsoft.com/office/officeart/2008/layout/HalfCircleOrganizationChart"/>
    <dgm:cxn modelId="{A205507D-446C-48FB-A8DB-9F6E210A94E5}" type="presParOf" srcId="{39A8C3EE-03EA-4EBE-9AD0-5A15999308A6}" destId="{0FDF13C7-3E1F-45C2-888D-464489BBFACF}" srcOrd="3" destOrd="0" presId="urn:microsoft.com/office/officeart/2008/layout/HalfCircleOrganizationChart"/>
    <dgm:cxn modelId="{5BF9B77A-D11E-4205-B8FA-750DFD56FA8B}" type="presParOf" srcId="{2FB1F2FF-2D71-4171-91AB-78ECB854F48E}" destId="{E73AF589-E378-46B3-9B63-84C4F5D84636}" srcOrd="1" destOrd="0" presId="urn:microsoft.com/office/officeart/2008/layout/HalfCircleOrganizationChart"/>
    <dgm:cxn modelId="{3C553AE0-1537-4722-9EBB-EB881EFFC88E}" type="presParOf" srcId="{2FB1F2FF-2D71-4171-91AB-78ECB854F48E}" destId="{609A3194-EBF8-489D-B68A-DDC4247123F5}" srcOrd="2" destOrd="0" presId="urn:microsoft.com/office/officeart/2008/layout/HalfCircleOrganizationChart"/>
    <dgm:cxn modelId="{1AF33D03-1C70-4044-9A01-FA244C936095}" type="presParOf" srcId="{ED0DDFFC-4325-4F55-8F9D-C7B4900E8DF5}" destId="{1F9DF931-D0B7-4EED-A113-D387D48B6D6F}" srcOrd="4" destOrd="0" presId="urn:microsoft.com/office/officeart/2008/layout/HalfCircleOrganizationChart"/>
    <dgm:cxn modelId="{85A755F4-75CA-4700-9A06-DC497EF82B8C}" type="presParOf" srcId="{ED0DDFFC-4325-4F55-8F9D-C7B4900E8DF5}" destId="{03B5E945-E662-455D-A30C-D9CB4B68C076}" srcOrd="5" destOrd="0" presId="urn:microsoft.com/office/officeart/2008/layout/HalfCircleOrganizationChart"/>
    <dgm:cxn modelId="{3FFBF403-5D29-4754-9FFC-DD97F56C56EB}" type="presParOf" srcId="{03B5E945-E662-455D-A30C-D9CB4B68C076}" destId="{7CEE46C2-5FAF-491B-B32E-C1A03AF40452}" srcOrd="0" destOrd="0" presId="urn:microsoft.com/office/officeart/2008/layout/HalfCircleOrganizationChart"/>
    <dgm:cxn modelId="{29AC2AFF-DC0E-4B43-A8C4-8834362D0D41}" type="presParOf" srcId="{7CEE46C2-5FAF-491B-B32E-C1A03AF40452}" destId="{68355D51-C465-4585-89C9-0BAAC9CF3D89}" srcOrd="0" destOrd="0" presId="urn:microsoft.com/office/officeart/2008/layout/HalfCircleOrganizationChart"/>
    <dgm:cxn modelId="{33DC8BFC-D4C2-415D-86A0-962029D54EB6}" type="presParOf" srcId="{7CEE46C2-5FAF-491B-B32E-C1A03AF40452}" destId="{2B0718F8-9A23-417F-B7C9-723C5B2F6C21}" srcOrd="1" destOrd="0" presId="urn:microsoft.com/office/officeart/2008/layout/HalfCircleOrganizationChart"/>
    <dgm:cxn modelId="{920851C9-3FCA-4AE3-A26C-BF9CB5696A2F}" type="presParOf" srcId="{7CEE46C2-5FAF-491B-B32E-C1A03AF40452}" destId="{8BC81BA7-6A68-4CC3-8E69-BE03A57C4561}" srcOrd="2" destOrd="0" presId="urn:microsoft.com/office/officeart/2008/layout/HalfCircleOrganizationChart"/>
    <dgm:cxn modelId="{9521E44F-B897-4315-98AB-977304A04405}" type="presParOf" srcId="{7CEE46C2-5FAF-491B-B32E-C1A03AF40452}" destId="{67D8032C-5909-4B8C-804A-CC9BA6B952D3}" srcOrd="3" destOrd="0" presId="urn:microsoft.com/office/officeart/2008/layout/HalfCircleOrganizationChart"/>
    <dgm:cxn modelId="{1FDD9C13-5D45-46EC-A902-C9C20A7BD6A4}" type="presParOf" srcId="{03B5E945-E662-455D-A30C-D9CB4B68C076}" destId="{1A4A88A3-8FC7-4948-8FB9-D5FBE43AB56D}" srcOrd="1" destOrd="0" presId="urn:microsoft.com/office/officeart/2008/layout/HalfCircleOrganizationChart"/>
    <dgm:cxn modelId="{D08ACE7E-161C-4D3A-82C3-A2D403F5AFB1}" type="presParOf" srcId="{1A4A88A3-8FC7-4948-8FB9-D5FBE43AB56D}" destId="{B8ADC8F3-68A2-4CD8-8C10-48DB82160154}" srcOrd="0" destOrd="0" presId="urn:microsoft.com/office/officeart/2008/layout/HalfCircleOrganizationChart"/>
    <dgm:cxn modelId="{3CDD75F3-9F56-4584-8BDF-4FC72D02ADA5}" type="presParOf" srcId="{1A4A88A3-8FC7-4948-8FB9-D5FBE43AB56D}" destId="{FE44FA69-3F65-456A-975E-CB41FF5E73C9}" srcOrd="1" destOrd="0" presId="urn:microsoft.com/office/officeart/2008/layout/HalfCircleOrganizationChart"/>
    <dgm:cxn modelId="{01A0F88A-5EAD-4912-82B9-1260E734EF64}" type="presParOf" srcId="{FE44FA69-3F65-456A-975E-CB41FF5E73C9}" destId="{58531AAC-CC68-4B4F-B33F-FE09A461F610}" srcOrd="0" destOrd="0" presId="urn:microsoft.com/office/officeart/2008/layout/HalfCircleOrganizationChart"/>
    <dgm:cxn modelId="{A133DEB0-7D1C-41BB-B222-7898D46815B1}" type="presParOf" srcId="{58531AAC-CC68-4B4F-B33F-FE09A461F610}" destId="{094063ED-8DEC-423E-9D00-7B7EB6A68F66}" srcOrd="0" destOrd="0" presId="urn:microsoft.com/office/officeart/2008/layout/HalfCircleOrganizationChart"/>
    <dgm:cxn modelId="{E9B7D86D-2BD4-475C-8881-B7A3E9D5F813}" type="presParOf" srcId="{58531AAC-CC68-4B4F-B33F-FE09A461F610}" destId="{4F8A1A60-7920-46D3-AE2A-7619C5EE1886}" srcOrd="1" destOrd="0" presId="urn:microsoft.com/office/officeart/2008/layout/HalfCircleOrganizationChart"/>
    <dgm:cxn modelId="{49C82B67-F02C-499C-B595-4B26C612B43E}" type="presParOf" srcId="{58531AAC-CC68-4B4F-B33F-FE09A461F610}" destId="{B11D67C9-8557-41A5-B3C6-F8A947DC9A30}" srcOrd="2" destOrd="0" presId="urn:microsoft.com/office/officeart/2008/layout/HalfCircleOrganizationChart"/>
    <dgm:cxn modelId="{8B63931C-B932-47B7-AAEE-40DCE4F00157}" type="presParOf" srcId="{58531AAC-CC68-4B4F-B33F-FE09A461F610}" destId="{3B91DD5B-C663-4EE2-9293-5C6396E7BE11}" srcOrd="3" destOrd="0" presId="urn:microsoft.com/office/officeart/2008/layout/HalfCircleOrganizationChart"/>
    <dgm:cxn modelId="{18BED3AC-3612-44C7-BAA9-43C2D8C01AD0}" type="presParOf" srcId="{FE44FA69-3F65-456A-975E-CB41FF5E73C9}" destId="{3727F520-1E3E-442C-8E65-0E388DA2A953}" srcOrd="1" destOrd="0" presId="urn:microsoft.com/office/officeart/2008/layout/HalfCircleOrganizationChart"/>
    <dgm:cxn modelId="{E400CFB6-9662-4FD0-B553-401387B64B79}" type="presParOf" srcId="{FE44FA69-3F65-456A-975E-CB41FF5E73C9}" destId="{AECDF011-B9B6-401C-9274-B44EC12C409E}" srcOrd="2" destOrd="0" presId="urn:microsoft.com/office/officeart/2008/layout/HalfCircleOrganizationChart"/>
    <dgm:cxn modelId="{6AD80209-4BE6-4AC2-A874-6600357919B1}" type="presParOf" srcId="{1A4A88A3-8FC7-4948-8FB9-D5FBE43AB56D}" destId="{B8581FA9-5E5A-4324-BEE8-050679F16D8C}" srcOrd="2" destOrd="0" presId="urn:microsoft.com/office/officeart/2008/layout/HalfCircleOrganizationChart"/>
    <dgm:cxn modelId="{D726AD79-01A0-49F5-98BC-1380E5FC36B3}" type="presParOf" srcId="{1A4A88A3-8FC7-4948-8FB9-D5FBE43AB56D}" destId="{533F8695-9D50-4393-A7E7-13980D629D72}" srcOrd="3" destOrd="0" presId="urn:microsoft.com/office/officeart/2008/layout/HalfCircleOrganizationChart"/>
    <dgm:cxn modelId="{86A4E60E-DE33-4999-91B2-26B84B1DDE34}" type="presParOf" srcId="{533F8695-9D50-4393-A7E7-13980D629D72}" destId="{A9353708-C313-4880-ACFC-2C5BDA927992}" srcOrd="0" destOrd="0" presId="urn:microsoft.com/office/officeart/2008/layout/HalfCircleOrganizationChart"/>
    <dgm:cxn modelId="{BEB25B64-38E9-43EB-82A4-88F6ABC7D564}" type="presParOf" srcId="{A9353708-C313-4880-ACFC-2C5BDA927992}" destId="{EFF8BE54-2845-4748-B4B2-874FE68E1DB9}" srcOrd="0" destOrd="0" presId="urn:microsoft.com/office/officeart/2008/layout/HalfCircleOrganizationChart"/>
    <dgm:cxn modelId="{FE7CEBA3-6819-47FA-B65E-1C1DC3E5D660}" type="presParOf" srcId="{A9353708-C313-4880-ACFC-2C5BDA927992}" destId="{46C6B326-92BF-4A3B-A0C8-6B4BE2EA3C11}" srcOrd="1" destOrd="0" presId="urn:microsoft.com/office/officeart/2008/layout/HalfCircleOrganizationChart"/>
    <dgm:cxn modelId="{EE9C00FA-5162-4BEB-A306-775013A27F89}" type="presParOf" srcId="{A9353708-C313-4880-ACFC-2C5BDA927992}" destId="{1ACE7D9C-D572-48CF-97DB-ED8BF21CBF16}" srcOrd="2" destOrd="0" presId="urn:microsoft.com/office/officeart/2008/layout/HalfCircleOrganizationChart"/>
    <dgm:cxn modelId="{DBC64537-013F-4C77-AC3C-0A6AAC0E2CB5}" type="presParOf" srcId="{A9353708-C313-4880-ACFC-2C5BDA927992}" destId="{A02978CF-0B02-453B-B9CE-2A7F20BD8C21}" srcOrd="3" destOrd="0" presId="urn:microsoft.com/office/officeart/2008/layout/HalfCircleOrganizationChart"/>
    <dgm:cxn modelId="{17BC9545-D665-4BF7-AAE8-A82B158CB086}" type="presParOf" srcId="{533F8695-9D50-4393-A7E7-13980D629D72}" destId="{68F6FAC1-1E7A-4A00-93B8-79609001FEC8}" srcOrd="1" destOrd="0" presId="urn:microsoft.com/office/officeart/2008/layout/HalfCircleOrganizationChart"/>
    <dgm:cxn modelId="{FEDBBE4E-3C62-4B2F-9E0F-2426FA92F233}" type="presParOf" srcId="{533F8695-9D50-4393-A7E7-13980D629D72}" destId="{CA6ADAD7-9CC6-4751-94C3-37D507AA2B36}" srcOrd="2" destOrd="0" presId="urn:microsoft.com/office/officeart/2008/layout/HalfCircleOrganizationChart"/>
    <dgm:cxn modelId="{A58ED127-5A2C-4DD7-985F-34AAFFB6411F}" type="presParOf" srcId="{1A4A88A3-8FC7-4948-8FB9-D5FBE43AB56D}" destId="{A5A8C5CC-601B-4479-97AB-46DA0A7EA288}" srcOrd="4" destOrd="0" presId="urn:microsoft.com/office/officeart/2008/layout/HalfCircleOrganizationChart"/>
    <dgm:cxn modelId="{ABD4245F-B586-4F88-89A8-A33D5029C6FB}" type="presParOf" srcId="{1A4A88A3-8FC7-4948-8FB9-D5FBE43AB56D}" destId="{5A530A25-973E-4922-9E33-F3F5FF192B0B}" srcOrd="5" destOrd="0" presId="urn:microsoft.com/office/officeart/2008/layout/HalfCircleOrganizationChart"/>
    <dgm:cxn modelId="{FDE4DF91-D97C-429F-B61C-9207AC41E628}" type="presParOf" srcId="{5A530A25-973E-4922-9E33-F3F5FF192B0B}" destId="{7F4EDDBF-04FB-42C1-A695-3C1D3E30D336}" srcOrd="0" destOrd="0" presId="urn:microsoft.com/office/officeart/2008/layout/HalfCircleOrganizationChart"/>
    <dgm:cxn modelId="{4830A2AD-4778-4DC4-BDD6-31562E6E649F}" type="presParOf" srcId="{7F4EDDBF-04FB-42C1-A695-3C1D3E30D336}" destId="{3754EB94-EE9A-46DB-BFEC-05B0CD9AB63C}" srcOrd="0" destOrd="0" presId="urn:microsoft.com/office/officeart/2008/layout/HalfCircleOrganizationChart"/>
    <dgm:cxn modelId="{1968A644-61F9-4310-B931-5A4D43A72C25}" type="presParOf" srcId="{7F4EDDBF-04FB-42C1-A695-3C1D3E30D336}" destId="{4EA66C0C-3FD1-41B5-AE08-72CEFEC9141E}" srcOrd="1" destOrd="0" presId="urn:microsoft.com/office/officeart/2008/layout/HalfCircleOrganizationChart"/>
    <dgm:cxn modelId="{686895F0-898E-47A2-B6F1-5EF8B9A8BE32}" type="presParOf" srcId="{7F4EDDBF-04FB-42C1-A695-3C1D3E30D336}" destId="{D4618F6A-B804-4BE5-88D3-B92EA6AF9CB3}" srcOrd="2" destOrd="0" presId="urn:microsoft.com/office/officeart/2008/layout/HalfCircleOrganizationChart"/>
    <dgm:cxn modelId="{D89F69A8-7560-4672-AD61-DAD77AD20777}" type="presParOf" srcId="{7F4EDDBF-04FB-42C1-A695-3C1D3E30D336}" destId="{3CBD8CDB-92EF-4F49-BE9E-FC03E5C74AAE}" srcOrd="3" destOrd="0" presId="urn:microsoft.com/office/officeart/2008/layout/HalfCircleOrganizationChart"/>
    <dgm:cxn modelId="{6817D6F9-D6A5-4C4F-9FA5-784884F4D81E}" type="presParOf" srcId="{5A530A25-973E-4922-9E33-F3F5FF192B0B}" destId="{C5AC0C50-FEF7-4006-8A92-50CB55839029}" srcOrd="1" destOrd="0" presId="urn:microsoft.com/office/officeart/2008/layout/HalfCircleOrganizationChart"/>
    <dgm:cxn modelId="{74BEF30C-1E06-458E-9D43-73F2288FCDAE}" type="presParOf" srcId="{5A530A25-973E-4922-9E33-F3F5FF192B0B}" destId="{4BBB6F7E-6D39-472A-9F9E-7EB792A75A75}" srcOrd="2" destOrd="0" presId="urn:microsoft.com/office/officeart/2008/layout/HalfCircleOrganizationChart"/>
    <dgm:cxn modelId="{2DD1CCF0-04F2-4F46-AA86-3F681B58D7F0}" type="presParOf" srcId="{03B5E945-E662-455D-A30C-D9CB4B68C076}" destId="{5B3361FA-FA82-44BF-B714-30DA0AFC73AC}" srcOrd="2" destOrd="0" presId="urn:microsoft.com/office/officeart/2008/layout/HalfCircleOrganizationChart"/>
    <dgm:cxn modelId="{07071B00-64BD-469C-9E3D-A4D7EE099624}" type="presParOf" srcId="{DBA9624C-FCF5-46A6-AF55-5DAAC42DA351}" destId="{F40A0803-2481-428B-8592-501A952957E8}" srcOrd="2" destOrd="0" presId="urn:microsoft.com/office/officeart/2008/layout/HalfCircleOrganizationChart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microsoft.com/office/2007/relationships/diagramDrawing" Target="../diagrams/drawing10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679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1975 Devletlerin, Evrensel Nitelikli Uluslararası Örgütlerle İlişkilerinde Temsili Viyana Sözleşmesi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3284984"/>
            <a:ext cx="8229600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Kurucu </a:t>
            </a:r>
            <a:r>
              <a:rPr lang="tr-TR" b="1" dirty="0" err="1" smtClean="0">
                <a:solidFill>
                  <a:schemeClr val="bg1">
                    <a:lumMod val="85000"/>
                  </a:schemeClr>
                </a:solidFill>
              </a:rPr>
              <a:t>andlaşma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 kavramı</a:t>
            </a:r>
          </a:p>
          <a:p>
            <a:pPr lvl="1"/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Devletlerin iradesi ile varlık kazanma</a:t>
            </a:r>
          </a:p>
          <a:p>
            <a:pPr lvl="1"/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Kurucu devletlerden ayrı hukuki kişilik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46856" y="494116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Uluslararası düzeyde faaliyet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46856" y="544522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Ticari faaliyette bulunmama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  <a:latin typeface="+mj-lt"/>
              </a:rPr>
              <a:t>Cemiyet, II. Dünya Savaşı’nı önleyememiştir. </a:t>
            </a:r>
          </a:p>
          <a:p>
            <a:endParaRPr lang="tr-TR" dirty="0" smtClean="0">
              <a:solidFill>
                <a:schemeClr val="bg1"/>
              </a:solidFill>
              <a:latin typeface="+mj-lt"/>
            </a:endParaRPr>
          </a:p>
          <a:p>
            <a:r>
              <a:rPr lang="tr-TR" b="1" dirty="0" smtClean="0">
                <a:solidFill>
                  <a:schemeClr val="bg1"/>
                </a:solidFill>
                <a:latin typeface="+mj-lt"/>
              </a:rPr>
              <a:t>1946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: Genel Kurul’un son toplantısında Cemiyet’e son verilmiştir.</a:t>
            </a:r>
          </a:p>
          <a:p>
            <a:endParaRPr lang="tr-TR" dirty="0" smtClean="0">
              <a:solidFill>
                <a:schemeClr val="bg1"/>
              </a:solidFill>
              <a:latin typeface="+mj-lt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+mj-lt"/>
              </a:rPr>
              <a:t>Birleşmiş Milletler Örgütü’nün kurulmasına öncü olmuştur.</a:t>
            </a:r>
            <a:endParaRPr lang="tr-T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tr-TR" b="1" dirty="0" smtClean="0">
                <a:solidFill>
                  <a:schemeClr val="bg1"/>
                </a:solidFill>
              </a:rPr>
              <a:t>MİLLETLER CEMİYETİ 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print"/>
          <a:srcRect l="-1" r="53340"/>
          <a:stretch/>
        </p:blipFill>
        <p:spPr bwMode="auto">
          <a:xfrm>
            <a:off x="7668344" y="404664"/>
            <a:ext cx="10080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xmlns="" val="1903057270"/>
              </p:ext>
            </p:extLst>
          </p:nvPr>
        </p:nvGraphicFramePr>
        <p:xfrm>
          <a:off x="1043608" y="1412776"/>
          <a:ext cx="756084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HÜKÜMET-DIŞI ÖRGÜTLER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744216"/>
            <a:ext cx="8229600" cy="67667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Uluslararası hukuk </a:t>
            </a:r>
            <a:r>
              <a:rPr lang="tr-TR" b="1" dirty="0" err="1" smtClean="0">
                <a:solidFill>
                  <a:schemeClr val="bg1"/>
                </a:solidFill>
              </a:rPr>
              <a:t>sujesi</a:t>
            </a:r>
            <a:r>
              <a:rPr lang="tr-TR" b="1" dirty="0" smtClean="0">
                <a:solidFill>
                  <a:schemeClr val="bg1"/>
                </a:solidFill>
              </a:rPr>
              <a:t> değildir.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780928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Bazı uluslararası örgütler nezdinde danışman/gözlemci statüsü vardır.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46856" y="4221088"/>
            <a:ext cx="8229600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Uluslararası Kızılhaç/Kızılay Örgütü</a:t>
            </a: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Uluslararası Hukuk Enstitüsü</a:t>
            </a: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Uluslararası Af Örgütü vd.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ÖRGÜTLERİN SINIFLANDIRILMASI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xmlns="" val="2512547820"/>
              </p:ext>
            </p:extLst>
          </p:nvPr>
        </p:nvGraphicFramePr>
        <p:xfrm>
          <a:off x="395536" y="1556792"/>
          <a:ext cx="828092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6C6A32E-F2E0-4ACF-A12A-65CDB45456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86C6A32E-F2E0-4ACF-A12A-65CDB45456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819C63A-F58B-42CB-8187-9C76C24B05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3819C63A-F58B-42CB-8187-9C76C24B05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62585CE-2F1A-4887-8B29-0352EE030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762585CE-2F1A-4887-8B29-0352EE030F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C636269-781F-4B51-BC4F-970E6BEE7B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AC636269-781F-4B51-BC4F-970E6BEE7B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99E5AEB-936E-4C0D-8AD5-4E5F8386FC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>
                                            <p:graphicEl>
                                              <a:dgm id="{899E5AEB-936E-4C0D-8AD5-4E5F8386FC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ÖRGÜTLERİN SINIFLANDIRILMASI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Diyagram 12"/>
          <p:cNvGraphicFramePr/>
          <p:nvPr>
            <p:extLst>
              <p:ext uri="{D42A27DB-BD31-4B8C-83A1-F6EECF244321}">
                <p14:modId xmlns:p14="http://schemas.microsoft.com/office/powerpoint/2010/main" xmlns="" val="2189821079"/>
              </p:ext>
            </p:extLst>
          </p:nvPr>
        </p:nvGraphicFramePr>
        <p:xfrm>
          <a:off x="395536" y="1772816"/>
          <a:ext cx="828092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86C6A32E-F2E0-4ACF-A12A-65CDB45456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>
                                            <p:graphicEl>
                                              <a:dgm id="{86C6A32E-F2E0-4ACF-A12A-65CDB45456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3819C63A-F58B-42CB-8187-9C76C24B05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>
                                            <p:graphicEl>
                                              <a:dgm id="{3819C63A-F58B-42CB-8187-9C76C24B05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762585CE-2F1A-4887-8B29-0352EE030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>
                                            <p:graphicEl>
                                              <a:dgm id="{762585CE-2F1A-4887-8B29-0352EE030F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AC636269-781F-4B51-BC4F-970E6BEE7B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>
                                            <p:graphicEl>
                                              <a:dgm id="{AC636269-781F-4B51-BC4F-970E6BEE7B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899E5AEB-936E-4C0D-8AD5-4E5F8386FC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>
                                            <p:graphicEl>
                                              <a:dgm id="{899E5AEB-936E-4C0D-8AD5-4E5F8386FC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 uiExpand="1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ÖRGÜTLERİN SINIFLANDIRILMASI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Diyagram 11"/>
          <p:cNvGraphicFramePr/>
          <p:nvPr>
            <p:extLst>
              <p:ext uri="{D42A27DB-BD31-4B8C-83A1-F6EECF244321}">
                <p14:modId xmlns:p14="http://schemas.microsoft.com/office/powerpoint/2010/main" xmlns="" val="2741098019"/>
              </p:ext>
            </p:extLst>
          </p:nvPr>
        </p:nvGraphicFramePr>
        <p:xfrm>
          <a:off x="395536" y="1556792"/>
          <a:ext cx="828092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86C6A32E-F2E0-4ACF-A12A-65CDB45456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graphicEl>
                                              <a:dgm id="{86C6A32E-F2E0-4ACF-A12A-65CDB45456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819C63A-F58B-42CB-8187-9C76C24B05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graphicEl>
                                              <a:dgm id="{3819C63A-F58B-42CB-8187-9C76C24B05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62585CE-2F1A-4887-8B29-0352EE030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>
                                            <p:graphicEl>
                                              <a:dgm id="{762585CE-2F1A-4887-8B29-0352EE030F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C636269-781F-4B51-BC4F-970E6BEE7B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2">
                                            <p:graphicEl>
                                              <a:dgm id="{AC636269-781F-4B51-BC4F-970E6BEE7B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899E5AEB-936E-4C0D-8AD5-4E5F8386FC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>
                                            <p:graphicEl>
                                              <a:dgm id="{899E5AEB-936E-4C0D-8AD5-4E5F8386FC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870B9A8D-BD51-4783-ABEC-029CA13A2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2">
                                            <p:graphicEl>
                                              <a:dgm id="{870B9A8D-BD51-4783-ABEC-029CA13A2D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CAF2FC4D-5554-4FDC-9F14-46D5C5315F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2">
                                            <p:graphicEl>
                                              <a:dgm id="{CAF2FC4D-5554-4FDC-9F14-46D5C5315F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 uiExpand="1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MİLLETLER CEMİYETİ 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4176464" cy="449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412776"/>
            <a:ext cx="3528392" cy="210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501008"/>
            <a:ext cx="3827463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32248"/>
            <a:ext cx="8229600" cy="4637112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2"/>
                </a:solidFill>
              </a:rPr>
              <a:t>1920</a:t>
            </a:r>
            <a:r>
              <a:rPr lang="tr-TR" dirty="0" smtClean="0">
                <a:solidFill>
                  <a:schemeClr val="bg2"/>
                </a:solidFill>
              </a:rPr>
              <a:t> : </a:t>
            </a:r>
            <a:r>
              <a:rPr lang="tr-TR" b="1" dirty="0" err="1" smtClean="0">
                <a:solidFill>
                  <a:schemeClr val="bg2"/>
                </a:solidFill>
              </a:rPr>
              <a:t>Versay</a:t>
            </a:r>
            <a:r>
              <a:rPr lang="tr-TR" b="1" dirty="0" smtClean="0">
                <a:solidFill>
                  <a:schemeClr val="bg2"/>
                </a:solidFill>
              </a:rPr>
              <a:t> Antlaşması</a:t>
            </a:r>
            <a:r>
              <a:rPr lang="tr-TR" dirty="0" smtClean="0">
                <a:solidFill>
                  <a:schemeClr val="bg2"/>
                </a:solidFill>
              </a:rPr>
              <a:t>’nın yürürlüğe girişi</a:t>
            </a:r>
          </a:p>
          <a:p>
            <a:endParaRPr lang="tr-TR" dirty="0" smtClean="0">
              <a:solidFill>
                <a:schemeClr val="bg2"/>
              </a:solidFill>
            </a:endParaRPr>
          </a:p>
          <a:p>
            <a:r>
              <a:rPr lang="tr-TR" dirty="0" err="1" smtClean="0">
                <a:solidFill>
                  <a:schemeClr val="bg2"/>
                </a:solidFill>
              </a:rPr>
              <a:t>Versay</a:t>
            </a:r>
            <a:r>
              <a:rPr lang="tr-TR" dirty="0" smtClean="0">
                <a:solidFill>
                  <a:schemeClr val="bg2"/>
                </a:solidFill>
              </a:rPr>
              <a:t> Antlaşması’nın ilk 26 maddesi = </a:t>
            </a:r>
            <a:r>
              <a:rPr lang="tr-TR" b="1" dirty="0" smtClean="0">
                <a:solidFill>
                  <a:schemeClr val="bg2"/>
                </a:solidFill>
              </a:rPr>
              <a:t>Milletler Cemiyeti Misakı</a:t>
            </a:r>
          </a:p>
          <a:p>
            <a:endParaRPr lang="tr-TR" dirty="0" smtClean="0">
              <a:solidFill>
                <a:schemeClr val="bg2"/>
              </a:solidFill>
            </a:endParaRPr>
          </a:p>
          <a:p>
            <a:r>
              <a:rPr lang="tr-TR" dirty="0" smtClean="0">
                <a:solidFill>
                  <a:schemeClr val="bg2"/>
                </a:solidFill>
              </a:rPr>
              <a:t>Cemiyet’in amacı: </a:t>
            </a:r>
            <a:r>
              <a:rPr lang="tr-TR" b="1" dirty="0" smtClean="0">
                <a:solidFill>
                  <a:schemeClr val="bg2"/>
                </a:solidFill>
              </a:rPr>
              <a:t>Uluslararası barış ve güvenliği korumak</a:t>
            </a:r>
          </a:p>
          <a:p>
            <a:endParaRPr lang="tr-TR" dirty="0">
              <a:solidFill>
                <a:schemeClr val="bg2"/>
              </a:solidFill>
            </a:endParaRP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tr-TR" b="1" dirty="0" smtClean="0">
                <a:solidFill>
                  <a:schemeClr val="bg1"/>
                </a:solidFill>
              </a:rPr>
              <a:t>MİLLETLER CEMİYETİ 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print"/>
          <a:srcRect l="-1" r="53340"/>
          <a:stretch/>
        </p:blipFill>
        <p:spPr bwMode="auto">
          <a:xfrm>
            <a:off x="7668344" y="404664"/>
            <a:ext cx="10080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500" b="1" dirty="0" smtClean="0">
                <a:solidFill>
                  <a:schemeClr val="bg1"/>
                </a:solidFill>
              </a:rPr>
              <a:t>MİLLETLER CEMİYETİ </a:t>
            </a:r>
            <a:br>
              <a:rPr lang="tr-TR" sz="3500" b="1" dirty="0" smtClean="0">
                <a:solidFill>
                  <a:schemeClr val="bg1"/>
                </a:solidFill>
              </a:rPr>
            </a:br>
            <a:r>
              <a:rPr lang="tr-TR" sz="3500" b="1" dirty="0" smtClean="0">
                <a:solidFill>
                  <a:schemeClr val="bg1"/>
                </a:solidFill>
              </a:rPr>
              <a:t>ORGANLARI</a:t>
            </a:r>
            <a:endParaRPr lang="tr-TR" sz="35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Diyagram 10"/>
          <p:cNvGraphicFramePr/>
          <p:nvPr>
            <p:extLst>
              <p:ext uri="{D42A27DB-BD31-4B8C-83A1-F6EECF244321}">
                <p14:modId xmlns:p14="http://schemas.microsoft.com/office/powerpoint/2010/main" xmlns="" val="2541288914"/>
              </p:ext>
            </p:extLst>
          </p:nvPr>
        </p:nvGraphicFramePr>
        <p:xfrm>
          <a:off x="179512" y="1772816"/>
          <a:ext cx="878497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" name="Picture 3"/>
          <p:cNvPicPr>
            <a:picLocks noChangeAspect="1" noChangeArrowheads="1"/>
          </p:cNvPicPr>
          <p:nvPr/>
        </p:nvPicPr>
        <p:blipFill rotWithShape="1">
          <a:blip r:embed="rId6" cstate="print"/>
          <a:srcRect l="-1" r="53340"/>
          <a:stretch/>
        </p:blipFill>
        <p:spPr bwMode="auto">
          <a:xfrm>
            <a:off x="7668344" y="404664"/>
            <a:ext cx="10080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2579</TotalTime>
  <Words>158</Words>
  <Application>Microsoft Office PowerPoint</Application>
  <PresentationFormat>Ekran Gösterisi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ULUSLARARASI ÖRGÜTLER</vt:lpstr>
      <vt:lpstr>ULUSLARARASI ÖRGÜTLER</vt:lpstr>
      <vt:lpstr>HÜKÜMET-DIŞI ÖRGÜTLER</vt:lpstr>
      <vt:lpstr>ULUSLARARASI ÖRGÜTLERİN SINIFLANDIRILMASI</vt:lpstr>
      <vt:lpstr>ULUSLARARASI ÖRGÜTLERİN SINIFLANDIRILMASI</vt:lpstr>
      <vt:lpstr>ULUSLARARASI ÖRGÜTLERİN SINIFLANDIRILMASI</vt:lpstr>
      <vt:lpstr>MİLLETLER CEMİYETİ </vt:lpstr>
      <vt:lpstr>MİLLETLER CEMİYETİ </vt:lpstr>
      <vt:lpstr>MİLLETLER CEMİYETİ  ORGANLARI</vt:lpstr>
      <vt:lpstr>MİLLETLER CEMİYETİ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280</cp:revision>
  <dcterms:modified xsi:type="dcterms:W3CDTF">2018-02-15T15:56:18Z</dcterms:modified>
</cp:coreProperties>
</file>