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7" r:id="rId5"/>
    <p:sldId id="692" r:id="rId6"/>
    <p:sldId id="694" r:id="rId7"/>
    <p:sldId id="695" r:id="rId8"/>
    <p:sldId id="696" r:id="rId9"/>
    <p:sldId id="697" r:id="rId10"/>
    <p:sldId id="698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38" y="60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ARZUHAN BURCU 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ASİSTAN: EMİR SUNGUROĞLU</a:t>
            </a:r>
          </a:p>
          <a:p>
            <a:pPr algn="ctr">
              <a:spcAft>
                <a:spcPts val="0"/>
              </a:spcAft>
            </a:pPr>
            <a:endParaRPr lang="tr-TR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MICROSOFT OFFICE EXCEL UYGULAMALARI -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313079" y="1554039"/>
            <a:ext cx="8198743" cy="5052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20"/>
              </a:lnSpc>
              <a:spcAft>
                <a:spcPts val="0"/>
              </a:spcAft>
            </a:pP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Dersin Öğrenme Kazanımı:</a:t>
            </a:r>
            <a:endParaRPr lang="tr-TR" sz="1400" dirty="0"/>
          </a:p>
          <a:p>
            <a:r>
              <a:rPr lang="tr-TR" sz="1400" dirty="0"/>
              <a:t> </a:t>
            </a:r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Microsoft Excel elektronik tablo programı ile </a:t>
            </a:r>
            <a:r>
              <a:rPr lang="tr-TR" sz="1400" b="1" dirty="0"/>
              <a:t>hesaplamalar yapma, tablo ve</a:t>
            </a:r>
            <a:r>
              <a:rPr lang="tr-TR" sz="1400" dirty="0"/>
              <a:t> </a:t>
            </a:r>
            <a:r>
              <a:rPr lang="tr-TR" sz="1400" b="1" dirty="0"/>
              <a:t>grafikler çizme </a:t>
            </a:r>
            <a:r>
              <a:rPr lang="tr-TR" sz="1400" dirty="0"/>
              <a:t>kazanımı elde edilmesi hedeflenmektedir.</a:t>
            </a:r>
          </a:p>
          <a:p>
            <a:r>
              <a:rPr lang="tr-TR" sz="1400" dirty="0"/>
              <a:t> </a:t>
            </a:r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Kullanılan Öğretim Yöntem ve Tekniği:</a:t>
            </a:r>
            <a:endParaRPr lang="tr-TR" sz="1400" dirty="0"/>
          </a:p>
          <a:p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Bilgisayar destekli sözlü sunum, anlatım, uygulama, soru ve cevap</a:t>
            </a:r>
          </a:p>
          <a:p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44" y="1137355"/>
            <a:ext cx="7620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84" y="1563687"/>
            <a:ext cx="7534275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9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46" y="1865312"/>
            <a:ext cx="4325409" cy="243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8" y="1235341"/>
            <a:ext cx="8388624" cy="452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9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89" y="1652851"/>
            <a:ext cx="8206395" cy="326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26049</TotalTime>
  <Words>43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971</cp:revision>
  <cp:lastPrinted>2016-10-24T07:53:35Z</cp:lastPrinted>
  <dcterms:created xsi:type="dcterms:W3CDTF">2016-09-18T09:35:24Z</dcterms:created>
  <dcterms:modified xsi:type="dcterms:W3CDTF">2020-02-28T10:31:08Z</dcterms:modified>
</cp:coreProperties>
</file>