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57"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14.02.2020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111103"/>
            <a:ext cx="7772400" cy="1470025"/>
          </a:xfrm>
        </p:spPr>
        <p:txBody>
          <a:bodyPr>
            <a:normAutofit fontScale="90000"/>
          </a:bodyPr>
          <a:lstStyle/>
          <a:p>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T.C.</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ANKARA ÜNİVERSİTESİ</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BEYPAZARI  MESLEK YÜKSEK OKULU</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MODA TASARIMI</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Ders 		: Giysi Ergonomisi</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endParaRPr lang="tr-TR"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Ortam Isısı ve Havalandırma</a:t>
            </a:r>
            <a:endParaRPr lang="tr-TR" b="1" dirty="0"/>
          </a:p>
        </p:txBody>
      </p:sp>
      <p:sp>
        <p:nvSpPr>
          <p:cNvPr id="3" name="2 İçerik Yer Tutucusu"/>
          <p:cNvSpPr>
            <a:spLocks noGrp="1"/>
          </p:cNvSpPr>
          <p:nvPr>
            <p:ph idx="1"/>
          </p:nvPr>
        </p:nvSpPr>
        <p:spPr/>
        <p:txBody>
          <a:bodyPr>
            <a:normAutofit/>
          </a:bodyPr>
          <a:lstStyle/>
          <a:p>
            <a:pPr>
              <a:buNone/>
            </a:pPr>
            <a:r>
              <a:rPr lang="tr-TR" sz="2800" dirty="0" smtClean="0"/>
              <a:t>	1. Sıcaklık</a:t>
            </a:r>
          </a:p>
          <a:p>
            <a:pPr>
              <a:buNone/>
            </a:pPr>
            <a:r>
              <a:rPr lang="tr-TR" sz="2800" dirty="0" smtClean="0"/>
              <a:t>		Çalışma ortamında sıcaklık derecesi, sıcaklık, rahatlık seviyesinin üzerine çıktıkça vücutta ısı birikmesiyle çalışanda fiziksel ve bilişsel çalışma isteği de azalır. Bitkinlik, halsizlik, dikkat dağınıklığı, endişe ve moral bozukluğu gibi etkiler yaratır. Dikkat dağınıklığı ve her alanda gözlenen güç azalması kaza yapma riskini de arttırır.</a:t>
            </a:r>
            <a:endParaRPr lang="tr-T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836712"/>
            <a:ext cx="8229600" cy="4525963"/>
          </a:xfrm>
        </p:spPr>
        <p:txBody>
          <a:bodyPr>
            <a:normAutofit/>
          </a:bodyPr>
          <a:lstStyle/>
          <a:p>
            <a:pPr>
              <a:buNone/>
            </a:pPr>
            <a:r>
              <a:rPr lang="tr-TR" sz="2800" dirty="0" smtClean="0"/>
              <a:t> 	2. Soğuk</a:t>
            </a:r>
          </a:p>
          <a:p>
            <a:pPr>
              <a:buNone/>
            </a:pPr>
            <a:endParaRPr lang="tr-TR" sz="2800" dirty="0" smtClean="0"/>
          </a:p>
          <a:p>
            <a:pPr>
              <a:buNone/>
            </a:pPr>
            <a:r>
              <a:rPr lang="tr-TR" sz="2800" dirty="0"/>
              <a:t>	</a:t>
            </a:r>
            <a:r>
              <a:rPr lang="tr-TR" sz="2800" dirty="0" smtClean="0"/>
              <a:t>	Soğuk çalışma ortamlarında çalışanlar vücut sıcaklıklarını normal düzeyde tutabilmek için ekstra enerji harcarlar. Harcanan enerji miktarına bağlı olarak da yorgunluk belirtileri kendini gösterir.</a:t>
            </a:r>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836712"/>
            <a:ext cx="8229600" cy="4525963"/>
          </a:xfrm>
        </p:spPr>
        <p:txBody>
          <a:bodyPr>
            <a:normAutofit lnSpcReduction="10000"/>
          </a:bodyPr>
          <a:lstStyle/>
          <a:p>
            <a:pPr>
              <a:buNone/>
            </a:pPr>
            <a:r>
              <a:rPr lang="tr-TR" sz="2400" dirty="0" smtClean="0"/>
              <a:t> 	3. Havalandırma</a:t>
            </a:r>
          </a:p>
          <a:p>
            <a:pPr>
              <a:buNone/>
            </a:pPr>
            <a:endParaRPr lang="tr-TR" sz="2400" dirty="0" smtClean="0"/>
          </a:p>
          <a:p>
            <a:pPr>
              <a:buNone/>
            </a:pPr>
            <a:r>
              <a:rPr lang="tr-TR" sz="2400" dirty="0"/>
              <a:t>	</a:t>
            </a:r>
            <a:r>
              <a:rPr lang="tr-TR" sz="2400" dirty="0" smtClean="0"/>
              <a:t>	Çalışanların sağlığı, güvenliği ve verimliliği için çalışanların iş yerlerinde daha rahat hissettikleri nem ve sıcaklık ortamı oluşturulmalıdır. Sıcak ortamlarda çalışmak durumunda kalanlar için kaybettikleri su ve tuz miktarını dengelemek için mineralli içecekler temin edilmelidir. Çalışma ortamının nem ve sıcaklığını istenilen düzeyde ayarlayan, solunum havasını sürekli temizleyerek gelişmiş havalandırma sistemleri kurulmalıdır. Bu düzenli havalandırma sistemleri çalışanların sağlığı, güvenliği ve iş kontrolü için daha sağlıklı bir ortam sunacaktır.</a:t>
            </a:r>
            <a:endParaRPr lang="tr-T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lstStyle/>
          <a:p>
            <a:r>
              <a:rPr lang="tr-TR" dirty="0" smtClean="0"/>
              <a:t>AKIN, Galip, GÜLTEKİN, Timur. </a:t>
            </a:r>
            <a:r>
              <a:rPr lang="tr-TR" u="sng" dirty="0" smtClean="0"/>
              <a:t>İş Sağlığı Ve Güvenliği Açısından Ergonomi, </a:t>
            </a:r>
            <a:r>
              <a:rPr lang="tr-TR" dirty="0" smtClean="0"/>
              <a:t>Ankara, 2016.</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TotalTime>
  <Words>28</Words>
  <Application>Microsoft Office PowerPoint</Application>
  <PresentationFormat>Ekran Gösterisi (4:3)</PresentationFormat>
  <Paragraphs>12</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Times New Roman</vt:lpstr>
      <vt:lpstr>Ofis Teması</vt:lpstr>
      <vt:lpstr>T.C. ANKARA ÜNİVERSİTESİ  BEYPAZARI  MESLEK YÜKSEK OKULU MODA TASARIMI     Ders   : Giysi Ergonomisi   </vt:lpstr>
      <vt:lpstr>Ortam Isısı ve Havalandırma</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ANKARA ÜNİVERSİTESİ  BEYPAZARI  MESLEK YÜKSEK OKULU MODA TASARIMI     Ders   : Giysi Ergonomisi</dc:title>
  <dc:creator>Dilek ilerde</dc:creator>
  <cp:lastModifiedBy>mehtap uğur</cp:lastModifiedBy>
  <cp:revision>6</cp:revision>
  <dcterms:created xsi:type="dcterms:W3CDTF">2020-02-13T18:12:41Z</dcterms:created>
  <dcterms:modified xsi:type="dcterms:W3CDTF">2020-02-14T07:39:20Z</dcterms:modified>
</cp:coreProperties>
</file>