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93" r:id="rId11"/>
    <p:sldId id="265" r:id="rId12"/>
    <p:sldId id="266" r:id="rId13"/>
    <p:sldId id="294" r:id="rId14"/>
    <p:sldId id="267" r:id="rId15"/>
    <p:sldId id="268" r:id="rId16"/>
    <p:sldId id="269" r:id="rId17"/>
    <p:sldId id="295" r:id="rId18"/>
    <p:sldId id="296"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387" autoAdjust="0"/>
  </p:normalViewPr>
  <p:slideViewPr>
    <p:cSldViewPr>
      <p:cViewPr varScale="1">
        <p:scale>
          <a:sx n="83" d="100"/>
          <a:sy n="83" d="100"/>
        </p:scale>
        <p:origin x="1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16" name="15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D9F75050-0E15-4C5B-92B0-66D068882F1F}" type="datetimeFigureOut">
              <a:rPr lang="tr-TR" smtClean="0"/>
              <a:pPr/>
              <a:t>12.6.2018</a:t>
            </a:fld>
            <a:endParaRPr lang="tr-TR"/>
          </a:p>
        </p:txBody>
      </p:sp>
      <p:sp>
        <p:nvSpPr>
          <p:cNvPr id="15" name="14 Slayt Numarası Yer Tutucusu"/>
          <p:cNvSpPr>
            <a:spLocks noGrp="1"/>
          </p:cNvSpPr>
          <p:nvPr>
            <p:ph type="sldNum" sz="quarter" idx="15"/>
          </p:nvPr>
        </p:nvSpPr>
        <p:spPr/>
        <p:txBody>
          <a:bodyPr/>
          <a:lstStyle>
            <a:lvl1pPr algn="ctr">
              <a:defRPr/>
            </a:lvl1pPr>
          </a:lstStyle>
          <a:p>
            <a:fld id="{B1DEFA8C-F947-479F-BE07-76B6B3F80BF1}"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D9F75050-0E15-4C5B-92B0-66D068882F1F}" type="datetimeFigureOut">
              <a:rPr lang="tr-TR" smtClean="0"/>
              <a:pPr/>
              <a:t>12.6.2018</a:t>
            </a:fld>
            <a:endParaRPr lang="tr-TR"/>
          </a:p>
        </p:txBody>
      </p:sp>
      <p:sp>
        <p:nvSpPr>
          <p:cNvPr id="9" name="8 Slayt Numarası Yer Tutucusu"/>
          <p:cNvSpPr>
            <a:spLocks noGrp="1"/>
          </p:cNvSpPr>
          <p:nvPr>
            <p:ph type="sldNum" sz="quarter" idx="15"/>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9" name="8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5050-0E15-4C5B-92B0-66D068882F1F}" type="datetimeFigureOut">
              <a:rPr lang="tr-TR" smtClean="0"/>
              <a:pPr/>
              <a:t>12.6.2018</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dirty="0" smtClean="0"/>
              <a:t>MODA TARİHİ   </a:t>
            </a:r>
            <a:endParaRPr lang="tr-TR" dirty="0"/>
          </a:p>
        </p:txBody>
      </p:sp>
      <p:sp>
        <p:nvSpPr>
          <p:cNvPr id="2" name="1 Başlık"/>
          <p:cNvSpPr>
            <a:spLocks noGrp="1"/>
          </p:cNvSpPr>
          <p:nvPr>
            <p:ph type="ctrTitle"/>
          </p:nvPr>
        </p:nvSpPr>
        <p:spPr/>
        <p:txBody>
          <a:bodyPr/>
          <a:lstStyle/>
          <a:p>
            <a:r>
              <a:rPr lang="tr-TR" sz="9600" dirty="0" smtClean="0"/>
              <a:t>1930-1940</a:t>
            </a:r>
            <a:endParaRPr lang="tr-TR" sz="9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a:p>
        </p:txBody>
      </p:sp>
      <p:sp>
        <p:nvSpPr>
          <p:cNvPr id="3" name="2 Başlık"/>
          <p:cNvSpPr>
            <a:spLocks noGrp="1"/>
          </p:cNvSpPr>
          <p:nvPr>
            <p:ph type="title"/>
          </p:nvPr>
        </p:nvSpPr>
        <p:spPr/>
        <p:txBody>
          <a:bodyPr/>
          <a:lstStyle/>
          <a:p>
            <a:endParaRPr lang="tr-TR"/>
          </a:p>
        </p:txBody>
      </p:sp>
      <p:pic>
        <p:nvPicPr>
          <p:cNvPr id="51202" name="Picture 2" descr="C:\Users\csp\Desktop\30-40\WhatsApp Image 2018-02-25 at 20.30.57 (4).jpeg"/>
          <p:cNvPicPr>
            <a:picLocks noChangeAspect="1" noChangeArrowheads="1"/>
          </p:cNvPicPr>
          <p:nvPr/>
        </p:nvPicPr>
        <p:blipFill>
          <a:blip r:embed="rId2" cstate="print"/>
          <a:srcRect/>
          <a:stretch>
            <a:fillRect/>
          </a:stretch>
        </p:blipFill>
        <p:spPr bwMode="auto">
          <a:xfrm>
            <a:off x="4427984" y="332656"/>
            <a:ext cx="4392488" cy="5914244"/>
          </a:xfrm>
          <a:prstGeom prst="rect">
            <a:avLst/>
          </a:prstGeom>
          <a:ln>
            <a:noFill/>
          </a:ln>
          <a:effectLst>
            <a:softEdge rad="112500"/>
          </a:effectLst>
        </p:spPr>
      </p:pic>
      <p:pic>
        <p:nvPicPr>
          <p:cNvPr id="51203" name="Picture 3" descr="C:\Users\csp\Desktop\30-40\WhatsApp Image 2018-02-25 at 20.30.57 (8).jpeg"/>
          <p:cNvPicPr>
            <a:picLocks noChangeAspect="1" noChangeArrowheads="1"/>
          </p:cNvPicPr>
          <p:nvPr/>
        </p:nvPicPr>
        <p:blipFill>
          <a:blip r:embed="rId3" cstate="print"/>
          <a:srcRect/>
          <a:stretch>
            <a:fillRect/>
          </a:stretch>
        </p:blipFill>
        <p:spPr bwMode="auto">
          <a:xfrm>
            <a:off x="755576" y="620688"/>
            <a:ext cx="3278857" cy="54560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052736"/>
            <a:ext cx="8229600" cy="4572000"/>
          </a:xfrm>
        </p:spPr>
        <p:txBody>
          <a:bodyPr/>
          <a:lstStyle/>
          <a:p>
            <a:r>
              <a:rPr lang="tr-TR" dirty="0" smtClean="0"/>
              <a:t>-Kadınları jartiyerli çorapları vardı.</a:t>
            </a:r>
          </a:p>
          <a:p>
            <a:r>
              <a:rPr lang="tr-TR" dirty="0" smtClean="0"/>
              <a:t>-Etek boyları uzamıştır. Etek boylarındaki kısalık, 1960'lara kadar modayı terk etmemiştir.</a:t>
            </a:r>
          </a:p>
          <a:p>
            <a:r>
              <a:rPr lang="tr-TR" dirty="0" smtClean="0"/>
              <a:t>-Sırt dekoltesi ön plana geçmiştir.</a:t>
            </a:r>
          </a:p>
          <a:p>
            <a:r>
              <a:rPr lang="tr-TR" dirty="0" smtClean="0"/>
              <a:t>-Kalem gibi kaşlar trend olmuştur.</a:t>
            </a:r>
          </a:p>
          <a:p>
            <a:endParaRPr lang="tr-TR" dirty="0"/>
          </a:p>
        </p:txBody>
      </p:sp>
      <p:sp>
        <p:nvSpPr>
          <p:cNvPr id="2" name="1 Başlık"/>
          <p:cNvSpPr>
            <a:spLocks noGrp="1"/>
          </p:cNvSpPr>
          <p:nvPr>
            <p:ph type="title"/>
          </p:nvPr>
        </p:nvSpPr>
        <p:spPr/>
        <p:txBody>
          <a:bodyPr/>
          <a:lstStyle/>
          <a:p>
            <a:endParaRPr lang="tr-TR"/>
          </a:p>
        </p:txBody>
      </p:sp>
      <p:pic>
        <p:nvPicPr>
          <p:cNvPr id="40961" name="Picture 1" descr="C:\Users\csp\Desktop\30-40\WhatsApp Image 2018-02-25 at 20.30.57 (1).jpeg"/>
          <p:cNvPicPr>
            <a:picLocks noChangeAspect="1" noChangeArrowheads="1"/>
          </p:cNvPicPr>
          <p:nvPr/>
        </p:nvPicPr>
        <p:blipFill>
          <a:blip r:embed="rId2" cstate="print"/>
          <a:srcRect/>
          <a:stretch>
            <a:fillRect/>
          </a:stretch>
        </p:blipFill>
        <p:spPr bwMode="auto">
          <a:xfrm>
            <a:off x="5868144" y="3068166"/>
            <a:ext cx="2592288" cy="31864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-Saçlardaki bukleler feda ediliyor, saçlar 'a la </a:t>
            </a:r>
            <a:r>
              <a:rPr lang="tr-TR" dirty="0" err="1" smtClean="0"/>
              <a:t>garçon</a:t>
            </a:r>
            <a:r>
              <a:rPr lang="tr-TR" dirty="0" smtClean="0"/>
              <a:t>' kestiriliyordu ve kısa saçlarının üstüne taktığı </a:t>
            </a:r>
            <a:r>
              <a:rPr lang="tr-TR" dirty="0" err="1" smtClean="0"/>
              <a:t>cloche</a:t>
            </a:r>
            <a:r>
              <a:rPr lang="tr-TR" dirty="0" smtClean="0"/>
              <a:t> şapkaları vardı.</a:t>
            </a:r>
          </a:p>
          <a:p>
            <a:r>
              <a:rPr lang="tr-TR" dirty="0" smtClean="0"/>
              <a:t>-Omuzsuz (</a:t>
            </a:r>
            <a:r>
              <a:rPr lang="tr-TR" dirty="0" err="1" smtClean="0"/>
              <a:t>straprez</a:t>
            </a:r>
            <a:r>
              <a:rPr lang="tr-TR" dirty="0" smtClean="0"/>
              <a:t>) gece elbiseleri ve sırtlarda çaprazlar oluşturan modeller dönemin elbiselerinde en çok kullanılan unsurlar arasında yer almıştır.</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noFill/>
          <a:ln>
            <a:noFill/>
          </a:ln>
        </p:spPr>
        <p:txBody>
          <a:bodyPr/>
          <a:lstStyle/>
          <a:p>
            <a:pPr>
              <a:buNone/>
            </a:pPr>
            <a:r>
              <a:rPr lang="tr-TR" dirty="0" smtClean="0"/>
              <a:t>                                                     </a:t>
            </a:r>
          </a:p>
          <a:p>
            <a:endParaRPr lang="tr-TR" dirty="0" smtClean="0"/>
          </a:p>
          <a:p>
            <a:endParaRPr lang="tr-TR" dirty="0" smtClean="0"/>
          </a:p>
          <a:p>
            <a:endParaRPr lang="tr-TR" dirty="0" smtClean="0"/>
          </a:p>
          <a:p>
            <a:endParaRPr lang="tr-TR" dirty="0" smtClean="0"/>
          </a:p>
          <a:p>
            <a:endParaRPr lang="tr-TR" dirty="0" smtClean="0"/>
          </a:p>
          <a:p>
            <a:endParaRPr lang="tr-TR" dirty="0" smtClean="0"/>
          </a:p>
          <a:p>
            <a:pPr>
              <a:buNone/>
            </a:pPr>
            <a:r>
              <a:rPr lang="tr-TR" dirty="0" smtClean="0"/>
              <a:t>                                                                            1936</a:t>
            </a:r>
            <a:endParaRPr lang="tr-TR" dirty="0"/>
          </a:p>
        </p:txBody>
      </p:sp>
      <p:sp>
        <p:nvSpPr>
          <p:cNvPr id="3" name="2 Başlık"/>
          <p:cNvSpPr>
            <a:spLocks noGrp="1"/>
          </p:cNvSpPr>
          <p:nvPr>
            <p:ph type="title"/>
          </p:nvPr>
        </p:nvSpPr>
        <p:spPr/>
        <p:txBody>
          <a:bodyPr/>
          <a:lstStyle/>
          <a:p>
            <a:endParaRPr lang="tr-TR"/>
          </a:p>
        </p:txBody>
      </p:sp>
      <p:pic>
        <p:nvPicPr>
          <p:cNvPr id="52226" name="Picture 2" descr="C:\Users\csp\Desktop\30-40\WhatsApp Image 2018-02-25 at 20.31.51 (4).jpeg"/>
          <p:cNvPicPr>
            <a:picLocks noChangeAspect="1" noChangeArrowheads="1"/>
          </p:cNvPicPr>
          <p:nvPr/>
        </p:nvPicPr>
        <p:blipFill>
          <a:blip r:embed="rId2" cstate="print"/>
          <a:srcRect/>
          <a:stretch>
            <a:fillRect/>
          </a:stretch>
        </p:blipFill>
        <p:spPr bwMode="auto">
          <a:xfrm>
            <a:off x="2627784" y="409907"/>
            <a:ext cx="3888432" cy="569109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620688"/>
            <a:ext cx="8229600" cy="4572000"/>
          </a:xfrm>
        </p:spPr>
        <p:txBody>
          <a:bodyPr/>
          <a:lstStyle/>
          <a:p>
            <a:r>
              <a:rPr lang="tr-TR" dirty="0" smtClean="0"/>
              <a:t>1930 kadını, uzun etekli, erkeksi tayyörlü, kloş kenarlı fötr şapkası ile yalın bir figür çizerken, gece kıyafetlerinde, has ipekten vücudunu saran verev kesimli giysileri giymişlerdir. Kadınlar, Hollywood etkisi ile omuzları ve sırtı açıkta bırakan elbiseler kullanmışlardır.</a:t>
            </a:r>
          </a:p>
          <a:p>
            <a:endParaRPr lang="tr-TR" dirty="0"/>
          </a:p>
        </p:txBody>
      </p:sp>
      <p:sp>
        <p:nvSpPr>
          <p:cNvPr id="2" name="1 Başlık"/>
          <p:cNvSpPr>
            <a:spLocks noGrp="1"/>
          </p:cNvSpPr>
          <p:nvPr>
            <p:ph type="title"/>
          </p:nvPr>
        </p:nvSpPr>
        <p:spPr/>
        <p:txBody>
          <a:bodyPr/>
          <a:lstStyle/>
          <a:p>
            <a:endParaRPr lang="tr-TR"/>
          </a:p>
        </p:txBody>
      </p:sp>
      <p:pic>
        <p:nvPicPr>
          <p:cNvPr id="38913" name="Picture 1" descr="C:\Users\csp\Desktop\30-40\WhatsApp Image 2018-02-25 at 20.30.57 (3).jpeg"/>
          <p:cNvPicPr>
            <a:picLocks noChangeAspect="1" noChangeArrowheads="1"/>
          </p:cNvPicPr>
          <p:nvPr/>
        </p:nvPicPr>
        <p:blipFill>
          <a:blip r:embed="rId2" cstate="print"/>
          <a:srcRect/>
          <a:stretch>
            <a:fillRect/>
          </a:stretch>
        </p:blipFill>
        <p:spPr bwMode="auto">
          <a:xfrm>
            <a:off x="5580112" y="2681388"/>
            <a:ext cx="2592288" cy="39159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1930’larda, çekilen sesli filmler, filmlerdeki kadın ve erkek yıldızların giyiniş tarzları tüm dünyada etkili olmuş ve hayranları tarafından taklit edilmişlerdir. Türkiye’de bu yenilikten etkilenmiştir.</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Amerikan aktörlerinin yani; </a:t>
            </a:r>
            <a:r>
              <a:rPr lang="tr-TR" dirty="0" err="1" smtClean="0"/>
              <a:t>Fred</a:t>
            </a:r>
            <a:r>
              <a:rPr lang="tr-TR" dirty="0" smtClean="0"/>
              <a:t> </a:t>
            </a:r>
            <a:r>
              <a:rPr lang="tr-TR" dirty="0" err="1" smtClean="0"/>
              <a:t>Astaire</a:t>
            </a:r>
            <a:r>
              <a:rPr lang="tr-TR" dirty="0" smtClean="0"/>
              <a:t>, </a:t>
            </a:r>
            <a:r>
              <a:rPr lang="tr-TR" dirty="0" err="1" smtClean="0"/>
              <a:t>Clark</a:t>
            </a:r>
            <a:r>
              <a:rPr lang="tr-TR" dirty="0" smtClean="0"/>
              <a:t> </a:t>
            </a:r>
            <a:r>
              <a:rPr lang="tr-TR" dirty="0" err="1" smtClean="0"/>
              <a:t>Cable</a:t>
            </a:r>
            <a:r>
              <a:rPr lang="tr-TR" dirty="0" smtClean="0"/>
              <a:t>, </a:t>
            </a:r>
            <a:r>
              <a:rPr lang="tr-TR" dirty="0" err="1" smtClean="0"/>
              <a:t>Cary</a:t>
            </a:r>
            <a:r>
              <a:rPr lang="tr-TR" dirty="0" smtClean="0"/>
              <a:t> Grant gibi Hollywood ünlüleri bu modanın müptelası olmuştur. Kadınlarda ise; </a:t>
            </a:r>
            <a:r>
              <a:rPr lang="tr-TR" b="1" dirty="0" err="1" smtClean="0"/>
              <a:t>Gloria</a:t>
            </a:r>
            <a:r>
              <a:rPr lang="tr-TR" b="1" dirty="0" smtClean="0"/>
              <a:t> </a:t>
            </a:r>
            <a:r>
              <a:rPr lang="tr-TR" b="1" dirty="0" err="1" smtClean="0"/>
              <a:t>Swanson</a:t>
            </a:r>
            <a:r>
              <a:rPr lang="tr-TR" b="1" dirty="0" smtClean="0"/>
              <a:t>, </a:t>
            </a:r>
            <a:r>
              <a:rPr lang="tr-TR" b="1" dirty="0" err="1" smtClean="0"/>
              <a:t>Joan</a:t>
            </a:r>
            <a:r>
              <a:rPr lang="tr-TR" b="1" dirty="0" smtClean="0"/>
              <a:t> </a:t>
            </a:r>
            <a:r>
              <a:rPr lang="tr-TR" b="1" dirty="0" err="1" smtClean="0"/>
              <a:t>Crawford</a:t>
            </a:r>
            <a:r>
              <a:rPr lang="tr-TR" b="1" dirty="0" smtClean="0"/>
              <a:t>, </a:t>
            </a:r>
            <a:r>
              <a:rPr lang="tr-TR" b="1" dirty="0" err="1" smtClean="0"/>
              <a:t>Marlene</a:t>
            </a:r>
            <a:r>
              <a:rPr lang="tr-TR" b="1" dirty="0" smtClean="0"/>
              <a:t> </a:t>
            </a:r>
            <a:r>
              <a:rPr lang="tr-TR" b="1" dirty="0" err="1" smtClean="0"/>
              <a:t>Dietrich</a:t>
            </a:r>
            <a:r>
              <a:rPr lang="tr-TR" b="1" dirty="0" smtClean="0"/>
              <a:t>, </a:t>
            </a:r>
            <a:r>
              <a:rPr lang="tr-TR" b="1" dirty="0" err="1" smtClean="0"/>
              <a:t>Greta</a:t>
            </a:r>
            <a:r>
              <a:rPr lang="tr-TR" b="1" dirty="0" smtClean="0"/>
              <a:t> </a:t>
            </a:r>
            <a:r>
              <a:rPr lang="tr-TR" b="1" dirty="0" err="1" smtClean="0"/>
              <a:t>Garbo</a:t>
            </a:r>
            <a:r>
              <a:rPr lang="tr-TR" dirty="0" smtClean="0"/>
              <a:t> gibi ünlü aktrislerin yaptıkları, tüm dünya da hatta ülkemizde de yakından takip etmişlerdir.Hollywood’un ünlü aktrisleri, modaya yön verme görevini aristokratların elinden almış, yeni modayı tüm dünyaya kendileri tanıtmışlardır. </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buNone/>
            </a:pPr>
            <a:r>
              <a:rPr lang="tr-TR" dirty="0" smtClean="0"/>
              <a:t> GLORIA SWANSON                   JOAN CRAWFORD                       </a:t>
            </a:r>
            <a:endParaRPr lang="tr-TR" dirty="0"/>
          </a:p>
        </p:txBody>
      </p:sp>
      <p:sp>
        <p:nvSpPr>
          <p:cNvPr id="3" name="2 Başlık"/>
          <p:cNvSpPr>
            <a:spLocks noGrp="1"/>
          </p:cNvSpPr>
          <p:nvPr>
            <p:ph type="title"/>
          </p:nvPr>
        </p:nvSpPr>
        <p:spPr/>
        <p:txBody>
          <a:bodyPr/>
          <a:lstStyle/>
          <a:p>
            <a:endParaRPr lang="tr-TR"/>
          </a:p>
        </p:txBody>
      </p:sp>
      <p:pic>
        <p:nvPicPr>
          <p:cNvPr id="53250" name="Picture 2" descr="gloria swanson ile ilgili görsel sonucu"/>
          <p:cNvPicPr>
            <a:picLocks noChangeAspect="1" noChangeArrowheads="1"/>
          </p:cNvPicPr>
          <p:nvPr/>
        </p:nvPicPr>
        <p:blipFill>
          <a:blip r:embed="rId2" cstate="print"/>
          <a:srcRect/>
          <a:stretch>
            <a:fillRect/>
          </a:stretch>
        </p:blipFill>
        <p:spPr bwMode="auto">
          <a:xfrm>
            <a:off x="755576" y="2060848"/>
            <a:ext cx="2704337" cy="3284984"/>
          </a:xfrm>
          <a:prstGeom prst="rect">
            <a:avLst/>
          </a:prstGeom>
          <a:ln>
            <a:noFill/>
          </a:ln>
          <a:effectLst>
            <a:softEdge rad="112500"/>
          </a:effectLst>
        </p:spPr>
      </p:pic>
      <p:pic>
        <p:nvPicPr>
          <p:cNvPr id="53252" name="Picture 4" descr="İlgili resim"/>
          <p:cNvPicPr>
            <a:picLocks noChangeAspect="1" noChangeArrowheads="1"/>
          </p:cNvPicPr>
          <p:nvPr/>
        </p:nvPicPr>
        <p:blipFill>
          <a:blip r:embed="rId3" cstate="print"/>
          <a:srcRect/>
          <a:stretch>
            <a:fillRect/>
          </a:stretch>
        </p:blipFill>
        <p:spPr bwMode="auto">
          <a:xfrm>
            <a:off x="5148064" y="2060848"/>
            <a:ext cx="2664296" cy="327913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67544" y="1268760"/>
            <a:ext cx="8229600" cy="4572000"/>
          </a:xfrm>
        </p:spPr>
        <p:txBody>
          <a:bodyPr/>
          <a:lstStyle/>
          <a:p>
            <a:pPr>
              <a:buNone/>
            </a:pPr>
            <a:r>
              <a:rPr lang="tr-TR" dirty="0" smtClean="0"/>
              <a:t>    MARLENE DİETRICH                  GRETA GARBO                </a:t>
            </a:r>
            <a:endParaRPr lang="tr-TR" dirty="0"/>
          </a:p>
        </p:txBody>
      </p:sp>
      <p:sp>
        <p:nvSpPr>
          <p:cNvPr id="3" name="2 Başlık"/>
          <p:cNvSpPr>
            <a:spLocks noGrp="1"/>
          </p:cNvSpPr>
          <p:nvPr>
            <p:ph type="title"/>
          </p:nvPr>
        </p:nvSpPr>
        <p:spPr/>
        <p:txBody>
          <a:bodyPr/>
          <a:lstStyle/>
          <a:p>
            <a:endParaRPr lang="tr-TR"/>
          </a:p>
        </p:txBody>
      </p:sp>
      <p:pic>
        <p:nvPicPr>
          <p:cNvPr id="54274" name="Picture 2" descr="İlgili resim"/>
          <p:cNvPicPr>
            <a:picLocks noChangeAspect="1" noChangeArrowheads="1"/>
          </p:cNvPicPr>
          <p:nvPr/>
        </p:nvPicPr>
        <p:blipFill>
          <a:blip r:embed="rId2" cstate="print"/>
          <a:srcRect/>
          <a:stretch>
            <a:fillRect/>
          </a:stretch>
        </p:blipFill>
        <p:spPr bwMode="auto">
          <a:xfrm>
            <a:off x="1115616" y="2049502"/>
            <a:ext cx="2592288" cy="4046499"/>
          </a:xfrm>
          <a:prstGeom prst="rect">
            <a:avLst/>
          </a:prstGeom>
          <a:ln>
            <a:noFill/>
          </a:ln>
          <a:effectLst>
            <a:softEdge rad="112500"/>
          </a:effectLst>
        </p:spPr>
      </p:pic>
      <p:pic>
        <p:nvPicPr>
          <p:cNvPr id="54276" name="Picture 4" descr="İlgili resim"/>
          <p:cNvPicPr>
            <a:picLocks noChangeAspect="1" noChangeArrowheads="1"/>
          </p:cNvPicPr>
          <p:nvPr/>
        </p:nvPicPr>
        <p:blipFill>
          <a:blip r:embed="rId3" cstate="print"/>
          <a:srcRect/>
          <a:stretch>
            <a:fillRect/>
          </a:stretch>
        </p:blipFill>
        <p:spPr bwMode="auto">
          <a:xfrm>
            <a:off x="5364088" y="2132856"/>
            <a:ext cx="2705710" cy="38164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836712"/>
            <a:ext cx="8229600" cy="4572000"/>
          </a:xfrm>
        </p:spPr>
        <p:txBody>
          <a:bodyPr/>
          <a:lstStyle/>
          <a:p>
            <a:r>
              <a:rPr lang="tr-TR" dirty="0" smtClean="0"/>
              <a:t>Dönemin moda ikonu ise </a:t>
            </a:r>
            <a:r>
              <a:rPr lang="tr-TR" b="1" dirty="0" err="1" smtClean="0"/>
              <a:t>Vivien</a:t>
            </a:r>
            <a:r>
              <a:rPr lang="tr-TR" b="1" dirty="0" smtClean="0"/>
              <a:t> </a:t>
            </a:r>
            <a:r>
              <a:rPr lang="tr-TR" b="1" dirty="0" err="1" smtClean="0"/>
              <a:t>Leigh</a:t>
            </a:r>
            <a:r>
              <a:rPr lang="tr-TR" dirty="0" err="1" smtClean="0"/>
              <a:t>'ti</a:t>
            </a:r>
            <a:r>
              <a:rPr lang="tr-TR" dirty="0" smtClean="0"/>
              <a:t>. 30'larda 10 kadar filme sahip olan </a:t>
            </a:r>
            <a:r>
              <a:rPr lang="tr-TR" dirty="0" err="1" smtClean="0"/>
              <a:t>Vivien'in</a:t>
            </a:r>
            <a:r>
              <a:rPr lang="tr-TR" dirty="0" smtClean="0"/>
              <a:t> en çok ses getiren çalışması 2 sene vizyonda kalan </a:t>
            </a:r>
            <a:r>
              <a:rPr lang="tr-TR" i="1" dirty="0" smtClean="0"/>
              <a:t>''Rüzgar Gibi Geçti'</a:t>
            </a:r>
            <a:r>
              <a:rPr lang="tr-TR" dirty="0" smtClean="0"/>
              <a:t>' filmi oldu.</a:t>
            </a:r>
          </a:p>
        </p:txBody>
      </p:sp>
      <p:sp>
        <p:nvSpPr>
          <p:cNvPr id="2" name="1 Başlık"/>
          <p:cNvSpPr>
            <a:spLocks noGrp="1"/>
          </p:cNvSpPr>
          <p:nvPr>
            <p:ph type="title"/>
          </p:nvPr>
        </p:nvSpPr>
        <p:spPr/>
        <p:txBody>
          <a:bodyPr/>
          <a:lstStyle/>
          <a:p>
            <a:endParaRPr lang="tr-TR"/>
          </a:p>
        </p:txBody>
      </p:sp>
      <p:pic>
        <p:nvPicPr>
          <p:cNvPr id="5" name="4 Resim" descr="fil.jpg"/>
          <p:cNvPicPr>
            <a:picLocks noChangeAspect="1"/>
          </p:cNvPicPr>
          <p:nvPr/>
        </p:nvPicPr>
        <p:blipFill>
          <a:blip r:embed="rId2" cstate="print"/>
          <a:stretch>
            <a:fillRect/>
          </a:stretch>
        </p:blipFill>
        <p:spPr>
          <a:xfrm>
            <a:off x="2987824" y="2396884"/>
            <a:ext cx="3104077" cy="413876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Birinci Dünya Savaşı bitmiş ve insanlar büyük şokun etkisini atlatmış, kendilerini eğlenceye, oyunlara, değişik icatlar ve yürüyüşlere vurmuşlardır.</a:t>
            </a:r>
          </a:p>
          <a:p>
            <a:r>
              <a:rPr lang="tr-TR" dirty="0" smtClean="0"/>
              <a:t>Şimdi de onlardan birkaç fotoğraf bakalım…</a:t>
            </a:r>
            <a:endParaRPr lang="tr-TR" dirty="0"/>
          </a:p>
        </p:txBody>
      </p:sp>
      <p:sp>
        <p:nvSpPr>
          <p:cNvPr id="2" name="1 Başlık"/>
          <p:cNvSpPr>
            <a:spLocks noGrp="1"/>
          </p:cNvSpPr>
          <p:nvPr>
            <p:ph type="title"/>
          </p:nvPr>
        </p:nvSpPr>
        <p:spPr/>
        <p:txBody>
          <a:bodyPr/>
          <a:lstStyle/>
          <a:p>
            <a:r>
              <a:rPr lang="tr-TR" dirty="0" smtClean="0"/>
              <a:t>YAŞAM TARZI NASILDI?</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5805264"/>
            <a:ext cx="8229600" cy="4572000"/>
          </a:xfrm>
        </p:spPr>
        <p:txBody>
          <a:bodyPr/>
          <a:lstStyle/>
          <a:p>
            <a:pPr>
              <a:buNone/>
            </a:pPr>
            <a:r>
              <a:rPr lang="tr-TR" dirty="0" smtClean="0"/>
              <a:t>               1932                                                 1938</a:t>
            </a:r>
            <a:endParaRPr lang="tr-TR" dirty="0"/>
          </a:p>
        </p:txBody>
      </p:sp>
      <p:sp>
        <p:nvSpPr>
          <p:cNvPr id="2" name="1 Başlık"/>
          <p:cNvSpPr>
            <a:spLocks noGrp="1"/>
          </p:cNvSpPr>
          <p:nvPr>
            <p:ph type="title"/>
          </p:nvPr>
        </p:nvSpPr>
        <p:spPr/>
        <p:txBody>
          <a:bodyPr>
            <a:normAutofit/>
          </a:bodyPr>
          <a:lstStyle/>
          <a:p>
            <a:r>
              <a:rPr lang="tr-TR" sz="3600" dirty="0" smtClean="0"/>
              <a:t>DÖNEMİN DERGİLERİ</a:t>
            </a:r>
            <a:endParaRPr lang="tr-TR" sz="3600" dirty="0"/>
          </a:p>
        </p:txBody>
      </p:sp>
      <p:pic>
        <p:nvPicPr>
          <p:cNvPr id="34817" name="Picture 1" descr="C:\Users\csp\Desktop\30-40\WhatsApp Image 2018-02-25 at 20.30.57 (7).jpeg"/>
          <p:cNvPicPr>
            <a:picLocks noChangeAspect="1" noChangeArrowheads="1"/>
          </p:cNvPicPr>
          <p:nvPr/>
        </p:nvPicPr>
        <p:blipFill>
          <a:blip r:embed="rId2" cstate="print"/>
          <a:srcRect/>
          <a:stretch>
            <a:fillRect/>
          </a:stretch>
        </p:blipFill>
        <p:spPr bwMode="auto">
          <a:xfrm>
            <a:off x="683568" y="1556792"/>
            <a:ext cx="3191635" cy="4293096"/>
          </a:xfrm>
          <a:prstGeom prst="rect">
            <a:avLst/>
          </a:prstGeom>
          <a:ln>
            <a:noFill/>
          </a:ln>
          <a:effectLst>
            <a:softEdge rad="112500"/>
          </a:effectLst>
        </p:spPr>
      </p:pic>
      <p:pic>
        <p:nvPicPr>
          <p:cNvPr id="34818" name="Picture 2" descr="C:\Users\csp\Desktop\30-40\WhatsApp Image 2018-02-25 at 20.31.50 (4).jpeg"/>
          <p:cNvPicPr>
            <a:picLocks noChangeAspect="1" noChangeArrowheads="1"/>
          </p:cNvPicPr>
          <p:nvPr/>
        </p:nvPicPr>
        <p:blipFill>
          <a:blip r:embed="rId3" cstate="print"/>
          <a:srcRect/>
          <a:stretch>
            <a:fillRect/>
          </a:stretch>
        </p:blipFill>
        <p:spPr bwMode="auto">
          <a:xfrm>
            <a:off x="5004048" y="1615298"/>
            <a:ext cx="3456384" cy="410445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5445224"/>
            <a:ext cx="8229600" cy="4572000"/>
          </a:xfrm>
        </p:spPr>
        <p:txBody>
          <a:bodyPr>
            <a:normAutofit/>
          </a:bodyPr>
          <a:lstStyle/>
          <a:p>
            <a:pPr>
              <a:buNone/>
            </a:pPr>
            <a:r>
              <a:rPr lang="tr-TR" sz="2400" dirty="0" smtClean="0"/>
              <a:t>1934 CRICKET                1931 TENNIS                1933 RIDING</a:t>
            </a:r>
            <a:endParaRPr lang="tr-TR" sz="2400" dirty="0"/>
          </a:p>
        </p:txBody>
      </p:sp>
      <p:sp>
        <p:nvSpPr>
          <p:cNvPr id="2" name="1 Başlık"/>
          <p:cNvSpPr>
            <a:spLocks noGrp="1"/>
          </p:cNvSpPr>
          <p:nvPr>
            <p:ph type="title"/>
          </p:nvPr>
        </p:nvSpPr>
        <p:spPr/>
        <p:txBody>
          <a:bodyPr>
            <a:normAutofit/>
          </a:bodyPr>
          <a:lstStyle/>
          <a:p>
            <a:r>
              <a:rPr lang="tr-TR" sz="3600" dirty="0" smtClean="0"/>
              <a:t>SPOR KIYAFETLERİ</a:t>
            </a:r>
            <a:endParaRPr lang="tr-TR" sz="3600" dirty="0"/>
          </a:p>
        </p:txBody>
      </p:sp>
      <p:pic>
        <p:nvPicPr>
          <p:cNvPr id="33793" name="Picture 1" descr="C:\Users\csp\Desktop\30-40\WhatsApp Image 2018-02-25 at 20.31.50.jpeg"/>
          <p:cNvPicPr>
            <a:picLocks noChangeAspect="1" noChangeArrowheads="1"/>
          </p:cNvPicPr>
          <p:nvPr/>
        </p:nvPicPr>
        <p:blipFill>
          <a:blip r:embed="rId2" cstate="print"/>
          <a:srcRect/>
          <a:stretch>
            <a:fillRect/>
          </a:stretch>
        </p:blipFill>
        <p:spPr bwMode="auto">
          <a:xfrm>
            <a:off x="467544" y="1412776"/>
            <a:ext cx="2575008" cy="3789040"/>
          </a:xfrm>
          <a:prstGeom prst="rect">
            <a:avLst/>
          </a:prstGeom>
          <a:ln>
            <a:noFill/>
          </a:ln>
          <a:effectLst>
            <a:softEdge rad="112500"/>
          </a:effectLst>
        </p:spPr>
      </p:pic>
      <p:pic>
        <p:nvPicPr>
          <p:cNvPr id="33794" name="Picture 2" descr="C:\Users\csp\Desktop\30-40\WhatsApp Image 2018-02-25 at 20.31.28 (24).jpeg"/>
          <p:cNvPicPr>
            <a:picLocks noChangeAspect="1" noChangeArrowheads="1"/>
          </p:cNvPicPr>
          <p:nvPr/>
        </p:nvPicPr>
        <p:blipFill>
          <a:blip r:embed="rId3" cstate="print"/>
          <a:srcRect/>
          <a:stretch>
            <a:fillRect/>
          </a:stretch>
        </p:blipFill>
        <p:spPr bwMode="auto">
          <a:xfrm>
            <a:off x="3203848" y="1412776"/>
            <a:ext cx="2664296" cy="3801495"/>
          </a:xfrm>
          <a:prstGeom prst="rect">
            <a:avLst/>
          </a:prstGeom>
          <a:ln>
            <a:noFill/>
          </a:ln>
          <a:effectLst>
            <a:softEdge rad="112500"/>
          </a:effectLst>
        </p:spPr>
      </p:pic>
      <p:pic>
        <p:nvPicPr>
          <p:cNvPr id="33795" name="Picture 3" descr="C:\Users\csp\Desktop\30-40\WhatsApp Image 2018-02-25 at 20.31.28 (26).jpeg"/>
          <p:cNvPicPr>
            <a:picLocks noChangeAspect="1" noChangeArrowheads="1"/>
          </p:cNvPicPr>
          <p:nvPr/>
        </p:nvPicPr>
        <p:blipFill>
          <a:blip r:embed="rId4" cstate="print"/>
          <a:srcRect/>
          <a:stretch>
            <a:fillRect/>
          </a:stretch>
        </p:blipFill>
        <p:spPr bwMode="auto">
          <a:xfrm>
            <a:off x="6084168" y="1412776"/>
            <a:ext cx="2734773" cy="38164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5301208"/>
            <a:ext cx="8229600" cy="4572000"/>
          </a:xfrm>
        </p:spPr>
        <p:txBody>
          <a:bodyPr/>
          <a:lstStyle/>
          <a:p>
            <a:pPr>
              <a:buNone/>
            </a:pPr>
            <a:r>
              <a:rPr lang="tr-TR" dirty="0" smtClean="0"/>
              <a:t>                                1934 ARCHERY</a:t>
            </a:r>
          </a:p>
        </p:txBody>
      </p:sp>
      <p:sp>
        <p:nvSpPr>
          <p:cNvPr id="2" name="1 Başlık"/>
          <p:cNvSpPr>
            <a:spLocks noGrp="1"/>
          </p:cNvSpPr>
          <p:nvPr>
            <p:ph type="title"/>
          </p:nvPr>
        </p:nvSpPr>
        <p:spPr/>
        <p:txBody>
          <a:bodyPr/>
          <a:lstStyle/>
          <a:p>
            <a:endParaRPr lang="tr-TR"/>
          </a:p>
        </p:txBody>
      </p:sp>
      <p:pic>
        <p:nvPicPr>
          <p:cNvPr id="32769" name="Picture 1" descr="C:\Users\csp\Desktop\30-40\WhatsApp Image 2018-02-25 at 20.31.28 (25).jpeg"/>
          <p:cNvPicPr>
            <a:picLocks noChangeAspect="1" noChangeArrowheads="1"/>
          </p:cNvPicPr>
          <p:nvPr/>
        </p:nvPicPr>
        <p:blipFill>
          <a:blip r:embed="rId2" cstate="print"/>
          <a:srcRect/>
          <a:stretch>
            <a:fillRect/>
          </a:stretch>
        </p:blipFill>
        <p:spPr bwMode="auto">
          <a:xfrm>
            <a:off x="2015716" y="1124744"/>
            <a:ext cx="5112568" cy="39648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5157192"/>
            <a:ext cx="8229600" cy="4572000"/>
          </a:xfrm>
        </p:spPr>
        <p:txBody>
          <a:bodyPr/>
          <a:lstStyle/>
          <a:p>
            <a:pPr>
              <a:buNone/>
            </a:pPr>
            <a:r>
              <a:rPr lang="tr-TR" dirty="0" smtClean="0"/>
              <a:t>            HANDBALL</a:t>
            </a:r>
            <a:endParaRPr lang="tr-TR" dirty="0"/>
          </a:p>
        </p:txBody>
      </p:sp>
      <p:sp>
        <p:nvSpPr>
          <p:cNvPr id="2" name="1 Başlık"/>
          <p:cNvSpPr>
            <a:spLocks noGrp="1"/>
          </p:cNvSpPr>
          <p:nvPr>
            <p:ph type="title"/>
          </p:nvPr>
        </p:nvSpPr>
        <p:spPr/>
        <p:txBody>
          <a:bodyPr/>
          <a:lstStyle/>
          <a:p>
            <a:endParaRPr lang="tr-TR"/>
          </a:p>
        </p:txBody>
      </p:sp>
      <p:pic>
        <p:nvPicPr>
          <p:cNvPr id="31745" name="Picture 1" descr="C:\Users\csp\Desktop\30-40\WhatsApp Image 2018-02-25 at 20.31.28 (27).jpeg"/>
          <p:cNvPicPr>
            <a:picLocks noChangeAspect="1" noChangeArrowheads="1"/>
          </p:cNvPicPr>
          <p:nvPr/>
        </p:nvPicPr>
        <p:blipFill>
          <a:blip r:embed="rId2" cstate="print"/>
          <a:srcRect/>
          <a:stretch>
            <a:fillRect/>
          </a:stretch>
        </p:blipFill>
        <p:spPr bwMode="auto">
          <a:xfrm>
            <a:off x="899591" y="692696"/>
            <a:ext cx="3287687" cy="4258074"/>
          </a:xfrm>
          <a:prstGeom prst="rect">
            <a:avLst/>
          </a:prstGeom>
          <a:ln>
            <a:noFill/>
          </a:ln>
          <a:effectLst>
            <a:softEdge rad="112500"/>
          </a:effectLst>
        </p:spPr>
      </p:pic>
      <p:pic>
        <p:nvPicPr>
          <p:cNvPr id="31746" name="Picture 2" descr="C:\Users\csp\Desktop\30-40\WhatsApp Image 2018-02-25 at 20.31.50 (1).jpeg"/>
          <p:cNvPicPr>
            <a:picLocks noChangeAspect="1" noChangeArrowheads="1"/>
          </p:cNvPicPr>
          <p:nvPr/>
        </p:nvPicPr>
        <p:blipFill>
          <a:blip r:embed="rId3" cstate="print"/>
          <a:srcRect/>
          <a:stretch>
            <a:fillRect/>
          </a:stretch>
        </p:blipFill>
        <p:spPr bwMode="auto">
          <a:xfrm>
            <a:off x="5220072" y="620688"/>
            <a:ext cx="2707126" cy="4896544"/>
          </a:xfrm>
          <a:prstGeom prst="rect">
            <a:avLst/>
          </a:prstGeom>
          <a:ln>
            <a:noFill/>
          </a:ln>
          <a:effectLst>
            <a:softEdge rad="112500"/>
          </a:effectLst>
        </p:spPr>
      </p:pic>
      <p:sp>
        <p:nvSpPr>
          <p:cNvPr id="6" name="5 Metin kutusu"/>
          <p:cNvSpPr txBox="1"/>
          <p:nvPr/>
        </p:nvSpPr>
        <p:spPr>
          <a:xfrm>
            <a:off x="5508104" y="5661248"/>
            <a:ext cx="2160240" cy="461665"/>
          </a:xfrm>
          <a:prstGeom prst="rect">
            <a:avLst/>
          </a:prstGeom>
          <a:noFill/>
        </p:spPr>
        <p:txBody>
          <a:bodyPr wrap="square" rtlCol="0">
            <a:spAutoFit/>
          </a:bodyPr>
          <a:lstStyle/>
          <a:p>
            <a:r>
              <a:rPr lang="tr-TR" sz="2400" dirty="0" smtClean="0"/>
              <a:t>1934 HOCKEY</a:t>
            </a:r>
            <a:endParaRPr lang="tr-TR"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6309320"/>
            <a:ext cx="8229600" cy="4572000"/>
          </a:xfrm>
        </p:spPr>
        <p:txBody>
          <a:bodyPr/>
          <a:lstStyle/>
          <a:p>
            <a:endParaRPr lang="tr-TR" dirty="0"/>
          </a:p>
        </p:txBody>
      </p:sp>
      <p:sp>
        <p:nvSpPr>
          <p:cNvPr id="2" name="1 Başlık"/>
          <p:cNvSpPr>
            <a:spLocks noGrp="1"/>
          </p:cNvSpPr>
          <p:nvPr>
            <p:ph type="title"/>
          </p:nvPr>
        </p:nvSpPr>
        <p:spPr>
          <a:xfrm>
            <a:off x="467544" y="188640"/>
            <a:ext cx="8229600" cy="1219200"/>
          </a:xfrm>
        </p:spPr>
        <p:txBody>
          <a:bodyPr/>
          <a:lstStyle/>
          <a:p>
            <a:r>
              <a:rPr lang="tr-TR" dirty="0" smtClean="0"/>
              <a:t>1930’LARDA TAKIM KIYAFETLER</a:t>
            </a:r>
            <a:endParaRPr lang="tr-TR" dirty="0"/>
          </a:p>
        </p:txBody>
      </p:sp>
      <p:pic>
        <p:nvPicPr>
          <p:cNvPr id="30721" name="Picture 1" descr="C:\Users\csp\Desktop\30-40\WhatsApp Image 2018-02-25 at 20.30.58 (1).jpeg"/>
          <p:cNvPicPr>
            <a:picLocks noChangeAspect="1" noChangeArrowheads="1"/>
          </p:cNvPicPr>
          <p:nvPr/>
        </p:nvPicPr>
        <p:blipFill>
          <a:blip r:embed="rId2" cstate="print"/>
          <a:srcRect/>
          <a:stretch>
            <a:fillRect/>
          </a:stretch>
        </p:blipFill>
        <p:spPr bwMode="auto">
          <a:xfrm>
            <a:off x="1115616" y="1643798"/>
            <a:ext cx="2952328" cy="4735941"/>
          </a:xfrm>
          <a:prstGeom prst="rect">
            <a:avLst/>
          </a:prstGeom>
          <a:ln>
            <a:noFill/>
          </a:ln>
          <a:effectLst>
            <a:softEdge rad="112500"/>
          </a:effectLst>
        </p:spPr>
      </p:pic>
      <p:sp>
        <p:nvSpPr>
          <p:cNvPr id="6" name="5 Metin kutusu"/>
          <p:cNvSpPr txBox="1"/>
          <p:nvPr/>
        </p:nvSpPr>
        <p:spPr>
          <a:xfrm>
            <a:off x="4932040" y="4725144"/>
            <a:ext cx="2160240" cy="646331"/>
          </a:xfrm>
          <a:prstGeom prst="rect">
            <a:avLst/>
          </a:prstGeom>
          <a:noFill/>
        </p:spPr>
        <p:txBody>
          <a:bodyPr wrap="square" rtlCol="0">
            <a:spAutoFit/>
          </a:bodyPr>
          <a:lstStyle/>
          <a:p>
            <a:r>
              <a:rPr lang="tr-TR" sz="3600" dirty="0" smtClean="0"/>
              <a:t>1937</a:t>
            </a:r>
            <a:endParaRPr lang="tr-TR"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7533456"/>
            <a:ext cx="8229600" cy="4572000"/>
          </a:xfrm>
        </p:spPr>
        <p:txBody>
          <a:bodyPr/>
          <a:lstStyle/>
          <a:p>
            <a:endParaRPr lang="tr-TR" dirty="0"/>
          </a:p>
        </p:txBody>
      </p:sp>
      <p:sp>
        <p:nvSpPr>
          <p:cNvPr id="2" name="1 Başlık"/>
          <p:cNvSpPr>
            <a:spLocks noGrp="1"/>
          </p:cNvSpPr>
          <p:nvPr>
            <p:ph type="title"/>
          </p:nvPr>
        </p:nvSpPr>
        <p:spPr/>
        <p:txBody>
          <a:bodyPr/>
          <a:lstStyle/>
          <a:p>
            <a:endParaRPr lang="tr-TR"/>
          </a:p>
        </p:txBody>
      </p:sp>
      <p:pic>
        <p:nvPicPr>
          <p:cNvPr id="29697" name="Picture 1" descr="C:\Users\csp\Desktop\30-40\WhatsApp Image 2018-02-25 at 20.30.58 (2).jpeg"/>
          <p:cNvPicPr>
            <a:picLocks noChangeAspect="1" noChangeArrowheads="1"/>
          </p:cNvPicPr>
          <p:nvPr/>
        </p:nvPicPr>
        <p:blipFill>
          <a:blip r:embed="rId2" cstate="print"/>
          <a:srcRect/>
          <a:stretch>
            <a:fillRect/>
          </a:stretch>
        </p:blipFill>
        <p:spPr bwMode="auto">
          <a:xfrm>
            <a:off x="5508104" y="764704"/>
            <a:ext cx="2644889" cy="4814292"/>
          </a:xfrm>
          <a:prstGeom prst="rect">
            <a:avLst/>
          </a:prstGeom>
          <a:ln>
            <a:noFill/>
          </a:ln>
          <a:effectLst>
            <a:softEdge rad="112500"/>
          </a:effectLst>
        </p:spPr>
      </p:pic>
      <p:pic>
        <p:nvPicPr>
          <p:cNvPr id="29698" name="Picture 2" descr="C:\Users\csp\Desktop\30-40\WhatsApp Image 2018-02-25 at 20.30.58 (4).jpeg"/>
          <p:cNvPicPr>
            <a:picLocks noChangeAspect="1" noChangeArrowheads="1"/>
          </p:cNvPicPr>
          <p:nvPr/>
        </p:nvPicPr>
        <p:blipFill>
          <a:blip r:embed="rId3" cstate="print"/>
          <a:srcRect/>
          <a:stretch>
            <a:fillRect/>
          </a:stretch>
        </p:blipFill>
        <p:spPr bwMode="auto">
          <a:xfrm>
            <a:off x="1187624" y="764704"/>
            <a:ext cx="2576883" cy="4841996"/>
          </a:xfrm>
          <a:prstGeom prst="rect">
            <a:avLst/>
          </a:prstGeom>
          <a:ln>
            <a:noFill/>
          </a:ln>
          <a:effectLst>
            <a:softEdge rad="112500"/>
          </a:effectLst>
        </p:spPr>
      </p:pic>
      <p:sp>
        <p:nvSpPr>
          <p:cNvPr id="6" name="5 Metin kutusu"/>
          <p:cNvSpPr txBox="1"/>
          <p:nvPr/>
        </p:nvSpPr>
        <p:spPr>
          <a:xfrm>
            <a:off x="1835696" y="5733256"/>
            <a:ext cx="3024336" cy="646331"/>
          </a:xfrm>
          <a:prstGeom prst="rect">
            <a:avLst/>
          </a:prstGeom>
          <a:noFill/>
        </p:spPr>
        <p:txBody>
          <a:bodyPr wrap="square" rtlCol="0">
            <a:spAutoFit/>
          </a:bodyPr>
          <a:lstStyle/>
          <a:p>
            <a:r>
              <a:rPr lang="tr-TR" sz="3600" dirty="0" smtClean="0"/>
              <a:t>1938</a:t>
            </a:r>
            <a:endParaRPr lang="tr-TR" sz="3600" dirty="0"/>
          </a:p>
        </p:txBody>
      </p:sp>
      <p:sp>
        <p:nvSpPr>
          <p:cNvPr id="7" name="6 Metin kutusu"/>
          <p:cNvSpPr txBox="1"/>
          <p:nvPr/>
        </p:nvSpPr>
        <p:spPr>
          <a:xfrm>
            <a:off x="6372200" y="5661248"/>
            <a:ext cx="1440160" cy="646331"/>
          </a:xfrm>
          <a:prstGeom prst="rect">
            <a:avLst/>
          </a:prstGeom>
          <a:noFill/>
        </p:spPr>
        <p:txBody>
          <a:bodyPr wrap="square" rtlCol="0">
            <a:spAutoFit/>
          </a:bodyPr>
          <a:lstStyle/>
          <a:p>
            <a:r>
              <a:rPr lang="tr-TR" sz="3600" dirty="0" smtClean="0"/>
              <a:t>1939</a:t>
            </a:r>
            <a:endParaRPr lang="tr-TR"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0" y="1628800"/>
            <a:ext cx="8229600" cy="4572000"/>
          </a:xfrm>
        </p:spPr>
        <p:txBody>
          <a:bodyPr/>
          <a:lstStyle/>
          <a:p>
            <a:endParaRPr lang="tr-TR" dirty="0"/>
          </a:p>
        </p:txBody>
      </p:sp>
      <p:sp>
        <p:nvSpPr>
          <p:cNvPr id="2" name="1 Başlık"/>
          <p:cNvSpPr>
            <a:spLocks noGrp="1"/>
          </p:cNvSpPr>
          <p:nvPr>
            <p:ph type="title"/>
          </p:nvPr>
        </p:nvSpPr>
        <p:spPr/>
        <p:txBody>
          <a:bodyPr/>
          <a:lstStyle/>
          <a:p>
            <a:r>
              <a:rPr lang="tr-TR" dirty="0" smtClean="0"/>
              <a:t>DÖNEMİN AYAKKABILARI</a:t>
            </a:r>
            <a:endParaRPr lang="tr-TR" dirty="0"/>
          </a:p>
        </p:txBody>
      </p:sp>
      <p:pic>
        <p:nvPicPr>
          <p:cNvPr id="28673" name="Picture 1" descr="C:\Users\csp\Desktop\30-40\WhatsApp Image 2018-02-25 at 20.31.00.jpeg"/>
          <p:cNvPicPr>
            <a:picLocks noChangeAspect="1" noChangeArrowheads="1"/>
          </p:cNvPicPr>
          <p:nvPr/>
        </p:nvPicPr>
        <p:blipFill>
          <a:blip r:embed="rId2" cstate="print"/>
          <a:srcRect/>
          <a:stretch>
            <a:fillRect/>
          </a:stretch>
        </p:blipFill>
        <p:spPr bwMode="auto">
          <a:xfrm>
            <a:off x="1403648" y="1556792"/>
            <a:ext cx="2880320" cy="3295148"/>
          </a:xfrm>
          <a:prstGeom prst="rect">
            <a:avLst/>
          </a:prstGeom>
          <a:ln>
            <a:noFill/>
          </a:ln>
          <a:effectLst>
            <a:softEdge rad="112500"/>
          </a:effectLst>
        </p:spPr>
      </p:pic>
      <p:pic>
        <p:nvPicPr>
          <p:cNvPr id="28674" name="Picture 2" descr="C:\Users\csp\Desktop\30-40\WhatsApp Image 2018-02-25 at 20.30.59 (4).jpeg"/>
          <p:cNvPicPr>
            <a:picLocks noChangeAspect="1" noChangeArrowheads="1"/>
          </p:cNvPicPr>
          <p:nvPr/>
        </p:nvPicPr>
        <p:blipFill>
          <a:blip r:embed="rId3" cstate="print"/>
          <a:srcRect/>
          <a:stretch>
            <a:fillRect/>
          </a:stretch>
        </p:blipFill>
        <p:spPr bwMode="auto">
          <a:xfrm>
            <a:off x="5292080" y="1484784"/>
            <a:ext cx="2169960" cy="48757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96336" y="1772816"/>
            <a:ext cx="8229600" cy="4572000"/>
          </a:xfrm>
        </p:spPr>
        <p:txBody>
          <a:bodyPr/>
          <a:lstStyle/>
          <a:p>
            <a:endParaRPr lang="tr-TR" dirty="0"/>
          </a:p>
        </p:txBody>
      </p:sp>
      <p:sp>
        <p:nvSpPr>
          <p:cNvPr id="2" name="1 Başlık"/>
          <p:cNvSpPr>
            <a:spLocks noGrp="1"/>
          </p:cNvSpPr>
          <p:nvPr>
            <p:ph type="title"/>
          </p:nvPr>
        </p:nvSpPr>
        <p:spPr/>
        <p:txBody>
          <a:bodyPr/>
          <a:lstStyle/>
          <a:p>
            <a:endParaRPr lang="tr-TR"/>
          </a:p>
        </p:txBody>
      </p:sp>
      <p:pic>
        <p:nvPicPr>
          <p:cNvPr id="27649" name="Picture 1" descr="C:\Users\csp\Desktop\30-40\WhatsApp Image 2018-02-25 at 20.30.59 (2).jpeg"/>
          <p:cNvPicPr>
            <a:picLocks noChangeAspect="1" noChangeArrowheads="1"/>
          </p:cNvPicPr>
          <p:nvPr/>
        </p:nvPicPr>
        <p:blipFill>
          <a:blip r:embed="rId2" cstate="print"/>
          <a:srcRect/>
          <a:stretch>
            <a:fillRect/>
          </a:stretch>
        </p:blipFill>
        <p:spPr bwMode="auto">
          <a:xfrm rot="20946124">
            <a:off x="1101613" y="679010"/>
            <a:ext cx="3134585" cy="2436118"/>
          </a:xfrm>
          <a:prstGeom prst="rect">
            <a:avLst/>
          </a:prstGeom>
          <a:ln>
            <a:noFill/>
          </a:ln>
          <a:effectLst>
            <a:softEdge rad="112500"/>
          </a:effectLst>
        </p:spPr>
      </p:pic>
      <p:pic>
        <p:nvPicPr>
          <p:cNvPr id="27650" name="Picture 2" descr="C:\Users\csp\Desktop\30-40\WhatsApp Image 2018-02-25 at 20.30.59 (1).jpeg"/>
          <p:cNvPicPr>
            <a:picLocks noChangeAspect="1" noChangeArrowheads="1"/>
          </p:cNvPicPr>
          <p:nvPr/>
        </p:nvPicPr>
        <p:blipFill>
          <a:blip r:embed="rId3" cstate="print"/>
          <a:srcRect/>
          <a:stretch>
            <a:fillRect/>
          </a:stretch>
        </p:blipFill>
        <p:spPr bwMode="auto">
          <a:xfrm rot="21066297">
            <a:off x="4884572" y="573529"/>
            <a:ext cx="3305139" cy="2437259"/>
          </a:xfrm>
          <a:prstGeom prst="rect">
            <a:avLst/>
          </a:prstGeom>
          <a:ln>
            <a:noFill/>
          </a:ln>
          <a:effectLst>
            <a:softEdge rad="112500"/>
          </a:effectLst>
        </p:spPr>
      </p:pic>
      <p:pic>
        <p:nvPicPr>
          <p:cNvPr id="27651" name="Picture 3" descr="C:\Users\csp\Desktop\30-40\WhatsApp Image 2018-02-25 at 20.30.58 (11).jpeg"/>
          <p:cNvPicPr>
            <a:picLocks noChangeAspect="1" noChangeArrowheads="1"/>
          </p:cNvPicPr>
          <p:nvPr/>
        </p:nvPicPr>
        <p:blipFill>
          <a:blip r:embed="rId4" cstate="print"/>
          <a:srcRect/>
          <a:stretch>
            <a:fillRect/>
          </a:stretch>
        </p:blipFill>
        <p:spPr bwMode="auto">
          <a:xfrm rot="540057">
            <a:off x="4878044" y="3549956"/>
            <a:ext cx="3572445" cy="2352467"/>
          </a:xfrm>
          <a:prstGeom prst="rect">
            <a:avLst/>
          </a:prstGeom>
          <a:ln>
            <a:noFill/>
          </a:ln>
          <a:effectLst>
            <a:softEdge rad="112500"/>
          </a:effectLst>
        </p:spPr>
      </p:pic>
      <p:pic>
        <p:nvPicPr>
          <p:cNvPr id="27652" name="Picture 4" descr="C:\Users\csp\Desktop\30-40\WhatsApp Image 2018-02-25 at 20.30.58 (12).jpeg"/>
          <p:cNvPicPr>
            <a:picLocks noChangeAspect="1" noChangeArrowheads="1"/>
          </p:cNvPicPr>
          <p:nvPr/>
        </p:nvPicPr>
        <p:blipFill>
          <a:blip r:embed="rId5" cstate="print"/>
          <a:srcRect/>
          <a:stretch>
            <a:fillRect/>
          </a:stretch>
        </p:blipFill>
        <p:spPr bwMode="auto">
          <a:xfrm rot="988091">
            <a:off x="1474560" y="3783310"/>
            <a:ext cx="2852365" cy="243712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460432" y="1484784"/>
            <a:ext cx="8229600" cy="4572000"/>
          </a:xfrm>
        </p:spPr>
        <p:txBody>
          <a:bodyPr/>
          <a:lstStyle/>
          <a:p>
            <a:endParaRPr lang="tr-TR" dirty="0"/>
          </a:p>
        </p:txBody>
      </p:sp>
      <p:sp>
        <p:nvSpPr>
          <p:cNvPr id="2" name="1 Başlık"/>
          <p:cNvSpPr>
            <a:spLocks noGrp="1"/>
          </p:cNvSpPr>
          <p:nvPr>
            <p:ph type="title"/>
          </p:nvPr>
        </p:nvSpPr>
        <p:spPr/>
        <p:txBody>
          <a:bodyPr/>
          <a:lstStyle/>
          <a:p>
            <a:endParaRPr lang="tr-TR"/>
          </a:p>
        </p:txBody>
      </p:sp>
      <p:pic>
        <p:nvPicPr>
          <p:cNvPr id="26625" name="Picture 1" descr="C:\Users\csp\Desktop\30-40\WhatsApp Image 2018-02-25 at 20.30.58 (10).jpeg"/>
          <p:cNvPicPr>
            <a:picLocks noChangeAspect="1" noChangeArrowheads="1"/>
          </p:cNvPicPr>
          <p:nvPr/>
        </p:nvPicPr>
        <p:blipFill>
          <a:blip r:embed="rId2" cstate="print"/>
          <a:srcRect/>
          <a:stretch>
            <a:fillRect/>
          </a:stretch>
        </p:blipFill>
        <p:spPr bwMode="auto">
          <a:xfrm>
            <a:off x="539552" y="836712"/>
            <a:ext cx="3744416" cy="4594033"/>
          </a:xfrm>
          <a:prstGeom prst="rect">
            <a:avLst/>
          </a:prstGeom>
          <a:ln>
            <a:noFill/>
          </a:ln>
          <a:effectLst>
            <a:softEdge rad="112500"/>
          </a:effectLst>
        </p:spPr>
      </p:pic>
      <p:pic>
        <p:nvPicPr>
          <p:cNvPr id="26626" name="Picture 2" descr="C:\Users\csp\Desktop\30-40\WhatsApp Image 2018-02-25 at 20.30.58 (9).jpeg"/>
          <p:cNvPicPr>
            <a:picLocks noChangeAspect="1" noChangeArrowheads="1"/>
          </p:cNvPicPr>
          <p:nvPr/>
        </p:nvPicPr>
        <p:blipFill>
          <a:blip r:embed="rId3" cstate="print"/>
          <a:srcRect/>
          <a:stretch>
            <a:fillRect/>
          </a:stretch>
        </p:blipFill>
        <p:spPr bwMode="auto">
          <a:xfrm>
            <a:off x="4788024" y="836712"/>
            <a:ext cx="3744416" cy="4608512"/>
          </a:xfrm>
          <a:prstGeom prst="rect">
            <a:avLst/>
          </a:prstGeom>
          <a:ln>
            <a:noFill/>
          </a:ln>
          <a:effectLst>
            <a:softEdge rad="112500"/>
          </a:effectLst>
        </p:spPr>
      </p:pic>
      <p:sp>
        <p:nvSpPr>
          <p:cNvPr id="6" name="5 Metin kutusu"/>
          <p:cNvSpPr txBox="1"/>
          <p:nvPr/>
        </p:nvSpPr>
        <p:spPr>
          <a:xfrm>
            <a:off x="3635896" y="5661248"/>
            <a:ext cx="2088232" cy="584775"/>
          </a:xfrm>
          <a:prstGeom prst="rect">
            <a:avLst/>
          </a:prstGeom>
          <a:noFill/>
        </p:spPr>
        <p:txBody>
          <a:bodyPr wrap="square" rtlCol="0">
            <a:spAutoFit/>
          </a:bodyPr>
          <a:lstStyle/>
          <a:p>
            <a:r>
              <a:rPr lang="tr-TR" sz="3200" dirty="0" smtClean="0"/>
              <a:t>1935/1936</a:t>
            </a:r>
            <a:endParaRPr lang="tr-TR"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641080" y="6021288"/>
            <a:ext cx="45719" cy="74712"/>
          </a:xfrm>
        </p:spPr>
        <p:txBody>
          <a:bodyPr>
            <a:normAutofit fontScale="25000" lnSpcReduction="20000"/>
          </a:bodyPr>
          <a:lstStyle/>
          <a:p>
            <a:endParaRPr lang="tr-TR" dirty="0"/>
          </a:p>
        </p:txBody>
      </p:sp>
      <p:sp>
        <p:nvSpPr>
          <p:cNvPr id="2" name="1 Başlık"/>
          <p:cNvSpPr>
            <a:spLocks noGrp="1"/>
          </p:cNvSpPr>
          <p:nvPr>
            <p:ph type="title"/>
          </p:nvPr>
        </p:nvSpPr>
        <p:spPr/>
        <p:txBody>
          <a:bodyPr/>
          <a:lstStyle/>
          <a:p>
            <a:r>
              <a:rPr lang="tr-TR" dirty="0" smtClean="0"/>
              <a:t>DÖNEMİN EŞOFMANLARI</a:t>
            </a:r>
            <a:endParaRPr lang="tr-TR" dirty="0"/>
          </a:p>
        </p:txBody>
      </p:sp>
      <p:pic>
        <p:nvPicPr>
          <p:cNvPr id="25601" name="Picture 1" descr="C:\Users\csp\Desktop\30-40\WhatsApp Image 2018-02-25 at 20.31.28 (20).jpeg"/>
          <p:cNvPicPr>
            <a:picLocks noChangeAspect="1" noChangeArrowheads="1"/>
          </p:cNvPicPr>
          <p:nvPr/>
        </p:nvPicPr>
        <p:blipFill>
          <a:blip r:embed="rId2" cstate="print"/>
          <a:srcRect/>
          <a:stretch>
            <a:fillRect/>
          </a:stretch>
        </p:blipFill>
        <p:spPr bwMode="auto">
          <a:xfrm>
            <a:off x="1043608" y="1484784"/>
            <a:ext cx="2088232" cy="3953168"/>
          </a:xfrm>
          <a:prstGeom prst="rect">
            <a:avLst/>
          </a:prstGeom>
          <a:noFill/>
        </p:spPr>
      </p:pic>
      <p:pic>
        <p:nvPicPr>
          <p:cNvPr id="25602" name="Picture 2" descr="C:\Users\csp\Desktop\30-40\WhatsApp Image 2018-02-25 at 20.31.28 (21).jpeg"/>
          <p:cNvPicPr>
            <a:picLocks noChangeAspect="1" noChangeArrowheads="1"/>
          </p:cNvPicPr>
          <p:nvPr/>
        </p:nvPicPr>
        <p:blipFill>
          <a:blip r:embed="rId3" cstate="print"/>
          <a:srcRect/>
          <a:stretch>
            <a:fillRect/>
          </a:stretch>
        </p:blipFill>
        <p:spPr bwMode="auto">
          <a:xfrm>
            <a:off x="3419872" y="1484784"/>
            <a:ext cx="2304256" cy="3960440"/>
          </a:xfrm>
          <a:prstGeom prst="rect">
            <a:avLst/>
          </a:prstGeom>
          <a:noFill/>
        </p:spPr>
      </p:pic>
      <p:pic>
        <p:nvPicPr>
          <p:cNvPr id="25603" name="Picture 3" descr="C:\Users\csp\Desktop\30-40\WhatsApp Image 2018-02-25 at 20.31.28 (19).jpeg"/>
          <p:cNvPicPr>
            <a:picLocks noChangeAspect="1" noChangeArrowheads="1"/>
          </p:cNvPicPr>
          <p:nvPr/>
        </p:nvPicPr>
        <p:blipFill>
          <a:blip r:embed="rId4" cstate="print"/>
          <a:srcRect/>
          <a:stretch>
            <a:fillRect/>
          </a:stretch>
        </p:blipFill>
        <p:spPr bwMode="auto">
          <a:xfrm>
            <a:off x="6084168" y="1484784"/>
            <a:ext cx="1944216" cy="403244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p:txBody>
      </p:sp>
      <p:sp>
        <p:nvSpPr>
          <p:cNvPr id="2" name="1 Başlık"/>
          <p:cNvSpPr>
            <a:spLocks noGrp="1"/>
          </p:cNvSpPr>
          <p:nvPr>
            <p:ph type="title"/>
          </p:nvPr>
        </p:nvSpPr>
        <p:spPr/>
        <p:txBody>
          <a:bodyPr/>
          <a:lstStyle/>
          <a:p>
            <a:r>
              <a:rPr lang="tr-TR" dirty="0" smtClean="0"/>
              <a:t>Bira isteriz yürüyüşü</a:t>
            </a:r>
            <a:endParaRPr lang="tr-TR" dirty="0"/>
          </a:p>
        </p:txBody>
      </p:sp>
      <p:pic>
        <p:nvPicPr>
          <p:cNvPr id="48130" name="Picture 2" descr="01 1930LAR"/>
          <p:cNvPicPr>
            <a:picLocks noChangeAspect="1" noChangeArrowheads="1"/>
          </p:cNvPicPr>
          <p:nvPr/>
        </p:nvPicPr>
        <p:blipFill>
          <a:blip r:embed="rId2" cstate="print"/>
          <a:srcRect/>
          <a:stretch>
            <a:fillRect/>
          </a:stretch>
        </p:blipFill>
        <p:spPr bwMode="auto">
          <a:xfrm>
            <a:off x="1475656" y="1831914"/>
            <a:ext cx="6192688" cy="39013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flipH="1">
            <a:off x="8686800" y="5589240"/>
            <a:ext cx="205680" cy="506760"/>
          </a:xfrm>
        </p:spPr>
        <p:txBody>
          <a:bodyPr/>
          <a:lstStyle/>
          <a:p>
            <a:endParaRPr lang="tr-TR" dirty="0"/>
          </a:p>
        </p:txBody>
      </p:sp>
      <p:sp>
        <p:nvSpPr>
          <p:cNvPr id="2" name="1 Başlık"/>
          <p:cNvSpPr>
            <a:spLocks noGrp="1"/>
          </p:cNvSpPr>
          <p:nvPr>
            <p:ph type="title"/>
          </p:nvPr>
        </p:nvSpPr>
        <p:spPr/>
        <p:txBody>
          <a:bodyPr/>
          <a:lstStyle/>
          <a:p>
            <a:r>
              <a:rPr lang="tr-TR" dirty="0" smtClean="0"/>
              <a:t>MAYO-BİKİNİ MODELLERİ</a:t>
            </a:r>
            <a:endParaRPr lang="tr-TR" dirty="0"/>
          </a:p>
        </p:txBody>
      </p:sp>
      <p:pic>
        <p:nvPicPr>
          <p:cNvPr id="24578" name="Picture 2" descr="C:\Users\csp\Desktop\30-40\WhatsApp Image 2018-02-25 at 20.31.28 (17).jpeg"/>
          <p:cNvPicPr>
            <a:picLocks noChangeAspect="1" noChangeArrowheads="1"/>
          </p:cNvPicPr>
          <p:nvPr/>
        </p:nvPicPr>
        <p:blipFill>
          <a:blip r:embed="rId2" cstate="print"/>
          <a:srcRect/>
          <a:stretch>
            <a:fillRect/>
          </a:stretch>
        </p:blipFill>
        <p:spPr bwMode="auto">
          <a:xfrm>
            <a:off x="1043608" y="1484784"/>
            <a:ext cx="2664296" cy="4738537"/>
          </a:xfrm>
          <a:prstGeom prst="rect">
            <a:avLst/>
          </a:prstGeom>
          <a:ln>
            <a:noFill/>
          </a:ln>
          <a:effectLst>
            <a:softEdge rad="112500"/>
          </a:effectLst>
        </p:spPr>
      </p:pic>
      <p:pic>
        <p:nvPicPr>
          <p:cNvPr id="24579" name="Picture 3" descr="C:\Users\csp\Desktop\30-40\WhatsApp Image 2018-02-25 at 20.31.28 (16).jpeg"/>
          <p:cNvPicPr>
            <a:picLocks noChangeAspect="1" noChangeArrowheads="1"/>
          </p:cNvPicPr>
          <p:nvPr/>
        </p:nvPicPr>
        <p:blipFill>
          <a:blip r:embed="rId3" cstate="print"/>
          <a:srcRect/>
          <a:stretch>
            <a:fillRect/>
          </a:stretch>
        </p:blipFill>
        <p:spPr bwMode="auto">
          <a:xfrm>
            <a:off x="5436096" y="1484784"/>
            <a:ext cx="2624591" cy="47598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604448" y="5949280"/>
            <a:ext cx="82352" cy="146720"/>
          </a:xfrm>
        </p:spPr>
        <p:txBody>
          <a:bodyPr>
            <a:normAutofit fontScale="25000" lnSpcReduction="20000"/>
          </a:bodyPr>
          <a:lstStyle/>
          <a:p>
            <a:endParaRPr lang="tr-TR" dirty="0"/>
          </a:p>
        </p:txBody>
      </p:sp>
      <p:sp>
        <p:nvSpPr>
          <p:cNvPr id="2" name="1 Başlık"/>
          <p:cNvSpPr>
            <a:spLocks noGrp="1"/>
          </p:cNvSpPr>
          <p:nvPr>
            <p:ph type="title"/>
          </p:nvPr>
        </p:nvSpPr>
        <p:spPr/>
        <p:txBody>
          <a:bodyPr>
            <a:normAutofit/>
          </a:bodyPr>
          <a:lstStyle/>
          <a:p>
            <a:r>
              <a:rPr lang="tr-TR" sz="2800" dirty="0" smtClean="0"/>
              <a:t>GENÇ KIZLARIN EN BÜYÜK HAYALİ GELİNLİKLER…</a:t>
            </a:r>
            <a:endParaRPr lang="tr-TR" sz="2800" dirty="0"/>
          </a:p>
        </p:txBody>
      </p:sp>
      <p:pic>
        <p:nvPicPr>
          <p:cNvPr id="23553" name="Picture 1" descr="C:\Users\csp\Desktop\30-40\WhatsApp Image 2018-02-25 at 20.31.28 (15).jpeg"/>
          <p:cNvPicPr>
            <a:picLocks noChangeAspect="1" noChangeArrowheads="1"/>
          </p:cNvPicPr>
          <p:nvPr/>
        </p:nvPicPr>
        <p:blipFill>
          <a:blip r:embed="rId2" cstate="print"/>
          <a:srcRect/>
          <a:stretch>
            <a:fillRect/>
          </a:stretch>
        </p:blipFill>
        <p:spPr bwMode="auto">
          <a:xfrm>
            <a:off x="2771800" y="1484784"/>
            <a:ext cx="3204356" cy="4850793"/>
          </a:xfrm>
          <a:prstGeom prst="rect">
            <a:avLst/>
          </a:prstGeom>
          <a:ln>
            <a:noFill/>
          </a:ln>
          <a:effectLst>
            <a:softEdge rad="112500"/>
          </a:effectLst>
        </p:spPr>
      </p:pic>
      <p:sp>
        <p:nvSpPr>
          <p:cNvPr id="6" name="5 Metin kutusu"/>
          <p:cNvSpPr txBox="1"/>
          <p:nvPr/>
        </p:nvSpPr>
        <p:spPr>
          <a:xfrm>
            <a:off x="6372200" y="5877272"/>
            <a:ext cx="864096" cy="461665"/>
          </a:xfrm>
          <a:prstGeom prst="rect">
            <a:avLst/>
          </a:prstGeom>
          <a:noFill/>
        </p:spPr>
        <p:txBody>
          <a:bodyPr wrap="square" rtlCol="0">
            <a:spAutoFit/>
          </a:bodyPr>
          <a:lstStyle/>
          <a:p>
            <a:r>
              <a:rPr lang="tr-TR" sz="2400" dirty="0" smtClean="0"/>
              <a:t>1936</a:t>
            </a:r>
            <a:endParaRPr lang="tr-TR"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16416" y="5949280"/>
            <a:ext cx="370384" cy="146720"/>
          </a:xfrm>
        </p:spPr>
        <p:txBody>
          <a:bodyPr>
            <a:normAutofit fontScale="25000" lnSpcReduction="20000"/>
          </a:bodyPr>
          <a:lstStyle/>
          <a:p>
            <a:endParaRPr lang="tr-TR"/>
          </a:p>
        </p:txBody>
      </p:sp>
      <p:sp>
        <p:nvSpPr>
          <p:cNvPr id="2" name="1 Başlık"/>
          <p:cNvSpPr>
            <a:spLocks noGrp="1"/>
          </p:cNvSpPr>
          <p:nvPr>
            <p:ph type="title"/>
          </p:nvPr>
        </p:nvSpPr>
        <p:spPr>
          <a:xfrm>
            <a:off x="457200" y="152400"/>
            <a:ext cx="45719" cy="1219200"/>
          </a:xfrm>
        </p:spPr>
        <p:txBody>
          <a:bodyPr/>
          <a:lstStyle/>
          <a:p>
            <a:endParaRPr lang="tr-TR" dirty="0"/>
          </a:p>
        </p:txBody>
      </p:sp>
      <p:pic>
        <p:nvPicPr>
          <p:cNvPr id="22529" name="Picture 1" descr="C:\Users\csp\Desktop\30-40\WhatsApp Image 2018-02-25 at 20.31.28 (13).jpeg"/>
          <p:cNvPicPr>
            <a:picLocks noChangeAspect="1" noChangeArrowheads="1"/>
          </p:cNvPicPr>
          <p:nvPr/>
        </p:nvPicPr>
        <p:blipFill>
          <a:blip r:embed="rId2" cstate="print"/>
          <a:srcRect/>
          <a:stretch>
            <a:fillRect/>
          </a:stretch>
        </p:blipFill>
        <p:spPr bwMode="auto">
          <a:xfrm>
            <a:off x="755576" y="692696"/>
            <a:ext cx="3240360" cy="4139726"/>
          </a:xfrm>
          <a:prstGeom prst="rect">
            <a:avLst/>
          </a:prstGeom>
          <a:ln>
            <a:noFill/>
          </a:ln>
          <a:effectLst>
            <a:softEdge rad="112500"/>
          </a:effectLst>
        </p:spPr>
      </p:pic>
      <p:pic>
        <p:nvPicPr>
          <p:cNvPr id="22530" name="Picture 2" descr="C:\Users\csp\Desktop\30-40\WhatsApp Image 2018-02-25 at 20.31.28 (12).jpeg"/>
          <p:cNvPicPr>
            <a:picLocks noChangeAspect="1" noChangeArrowheads="1"/>
          </p:cNvPicPr>
          <p:nvPr/>
        </p:nvPicPr>
        <p:blipFill>
          <a:blip r:embed="rId3" cstate="print"/>
          <a:srcRect/>
          <a:stretch>
            <a:fillRect/>
          </a:stretch>
        </p:blipFill>
        <p:spPr bwMode="auto">
          <a:xfrm>
            <a:off x="4644008" y="1556792"/>
            <a:ext cx="3816424" cy="4896447"/>
          </a:xfrm>
          <a:prstGeom prst="rect">
            <a:avLst/>
          </a:prstGeom>
          <a:ln>
            <a:noFill/>
          </a:ln>
          <a:effectLst>
            <a:softEdge rad="112500"/>
          </a:effectLst>
        </p:spPr>
      </p:pic>
      <p:sp>
        <p:nvSpPr>
          <p:cNvPr id="6" name="5 Metin kutusu"/>
          <p:cNvSpPr txBox="1"/>
          <p:nvPr/>
        </p:nvSpPr>
        <p:spPr>
          <a:xfrm>
            <a:off x="1691680" y="5301208"/>
            <a:ext cx="1224136" cy="584775"/>
          </a:xfrm>
          <a:prstGeom prst="rect">
            <a:avLst/>
          </a:prstGeom>
          <a:noFill/>
        </p:spPr>
        <p:txBody>
          <a:bodyPr wrap="square" rtlCol="0">
            <a:spAutoFit/>
          </a:bodyPr>
          <a:lstStyle/>
          <a:p>
            <a:r>
              <a:rPr lang="tr-TR" sz="3200" dirty="0" smtClean="0"/>
              <a:t>1936</a:t>
            </a:r>
            <a:endParaRPr lang="tr-TR" sz="3200" dirty="0"/>
          </a:p>
        </p:txBody>
      </p:sp>
      <p:sp>
        <p:nvSpPr>
          <p:cNvPr id="7" name="6 Metin kutusu"/>
          <p:cNvSpPr txBox="1"/>
          <p:nvPr/>
        </p:nvSpPr>
        <p:spPr>
          <a:xfrm>
            <a:off x="5724128" y="836712"/>
            <a:ext cx="2376264" cy="584775"/>
          </a:xfrm>
          <a:prstGeom prst="rect">
            <a:avLst/>
          </a:prstGeom>
          <a:noFill/>
        </p:spPr>
        <p:txBody>
          <a:bodyPr wrap="square" rtlCol="0">
            <a:spAutoFit/>
          </a:bodyPr>
          <a:lstStyle/>
          <a:p>
            <a:r>
              <a:rPr lang="tr-TR" sz="3200" dirty="0" smtClean="0"/>
              <a:t>1936</a:t>
            </a:r>
            <a:endParaRPr lang="tr-TR"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32440" y="4653136"/>
            <a:ext cx="154360" cy="1442864"/>
          </a:xfrm>
        </p:spPr>
        <p:txBody>
          <a:bodyPr/>
          <a:lstStyle/>
          <a:p>
            <a:endParaRPr lang="tr-TR" dirty="0"/>
          </a:p>
        </p:txBody>
      </p:sp>
      <p:sp>
        <p:nvSpPr>
          <p:cNvPr id="2" name="1 Başlık"/>
          <p:cNvSpPr>
            <a:spLocks noGrp="1"/>
          </p:cNvSpPr>
          <p:nvPr>
            <p:ph type="title"/>
          </p:nvPr>
        </p:nvSpPr>
        <p:spPr>
          <a:xfrm>
            <a:off x="539552" y="-1219200"/>
            <a:ext cx="8229600" cy="1219200"/>
          </a:xfrm>
        </p:spPr>
        <p:txBody>
          <a:bodyPr/>
          <a:lstStyle/>
          <a:p>
            <a:endParaRPr lang="tr-TR" dirty="0"/>
          </a:p>
        </p:txBody>
      </p:sp>
      <p:pic>
        <p:nvPicPr>
          <p:cNvPr id="21505" name="Picture 1" descr="C:\Users\csp\Desktop\30-40\WhatsApp Image 2018-02-25 at 20.31.28 (11).jpeg"/>
          <p:cNvPicPr>
            <a:picLocks noChangeAspect="1" noChangeArrowheads="1"/>
          </p:cNvPicPr>
          <p:nvPr/>
        </p:nvPicPr>
        <p:blipFill>
          <a:blip r:embed="rId2" cstate="print"/>
          <a:srcRect/>
          <a:stretch>
            <a:fillRect/>
          </a:stretch>
        </p:blipFill>
        <p:spPr bwMode="auto">
          <a:xfrm>
            <a:off x="5508104" y="476672"/>
            <a:ext cx="3130197" cy="4763344"/>
          </a:xfrm>
          <a:prstGeom prst="rect">
            <a:avLst/>
          </a:prstGeom>
          <a:ln>
            <a:noFill/>
          </a:ln>
          <a:effectLst>
            <a:softEdge rad="112500"/>
          </a:effectLst>
        </p:spPr>
      </p:pic>
      <p:pic>
        <p:nvPicPr>
          <p:cNvPr id="21506" name="Picture 2" descr="C:\Users\csp\Desktop\30-40\WhatsApp Image 2018-02-25 at 20.31.28 (4).jpeg"/>
          <p:cNvPicPr>
            <a:picLocks noChangeAspect="1" noChangeArrowheads="1"/>
          </p:cNvPicPr>
          <p:nvPr/>
        </p:nvPicPr>
        <p:blipFill>
          <a:blip r:embed="rId3" cstate="print"/>
          <a:srcRect/>
          <a:stretch>
            <a:fillRect/>
          </a:stretch>
        </p:blipFill>
        <p:spPr bwMode="auto">
          <a:xfrm>
            <a:off x="755576" y="1628800"/>
            <a:ext cx="3744416" cy="4686888"/>
          </a:xfrm>
          <a:prstGeom prst="rect">
            <a:avLst/>
          </a:prstGeom>
          <a:ln>
            <a:noFill/>
          </a:ln>
          <a:effectLst>
            <a:softEdge rad="112500"/>
          </a:effectLst>
        </p:spPr>
      </p:pic>
      <p:sp>
        <p:nvSpPr>
          <p:cNvPr id="6" name="5 Metin kutusu"/>
          <p:cNvSpPr txBox="1"/>
          <p:nvPr/>
        </p:nvSpPr>
        <p:spPr>
          <a:xfrm>
            <a:off x="1259632" y="836712"/>
            <a:ext cx="1512168" cy="584775"/>
          </a:xfrm>
          <a:prstGeom prst="rect">
            <a:avLst/>
          </a:prstGeom>
          <a:noFill/>
        </p:spPr>
        <p:txBody>
          <a:bodyPr wrap="square" rtlCol="0">
            <a:spAutoFit/>
          </a:bodyPr>
          <a:lstStyle/>
          <a:p>
            <a:r>
              <a:rPr lang="tr-TR" sz="3200" dirty="0" smtClean="0"/>
              <a:t>1930</a:t>
            </a:r>
            <a:endParaRPr lang="tr-TR" sz="3200" dirty="0"/>
          </a:p>
        </p:txBody>
      </p:sp>
      <p:sp>
        <p:nvSpPr>
          <p:cNvPr id="7" name="6 Metin kutusu"/>
          <p:cNvSpPr txBox="1"/>
          <p:nvPr/>
        </p:nvSpPr>
        <p:spPr>
          <a:xfrm>
            <a:off x="6516216" y="5661248"/>
            <a:ext cx="1440160" cy="584775"/>
          </a:xfrm>
          <a:prstGeom prst="rect">
            <a:avLst/>
          </a:prstGeom>
          <a:noFill/>
        </p:spPr>
        <p:txBody>
          <a:bodyPr wrap="square" rtlCol="0">
            <a:spAutoFit/>
          </a:bodyPr>
          <a:lstStyle/>
          <a:p>
            <a:r>
              <a:rPr lang="tr-TR" sz="3200" dirty="0" smtClean="0"/>
              <a:t>1939</a:t>
            </a:r>
            <a:endParaRPr lang="tr-TR"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flipH="1">
            <a:off x="8686800" y="5949280"/>
            <a:ext cx="457200" cy="146720"/>
          </a:xfrm>
        </p:spPr>
        <p:txBody>
          <a:bodyPr>
            <a:normAutofit fontScale="25000" lnSpcReduction="20000"/>
          </a:bodyPr>
          <a:lstStyle/>
          <a:p>
            <a:endParaRPr lang="tr-TR" dirty="0"/>
          </a:p>
        </p:txBody>
      </p:sp>
      <p:sp>
        <p:nvSpPr>
          <p:cNvPr id="2" name="1 Başlık"/>
          <p:cNvSpPr>
            <a:spLocks noGrp="1"/>
          </p:cNvSpPr>
          <p:nvPr>
            <p:ph type="title"/>
          </p:nvPr>
        </p:nvSpPr>
        <p:spPr/>
        <p:txBody>
          <a:bodyPr/>
          <a:lstStyle/>
          <a:p>
            <a:r>
              <a:rPr lang="tr-TR" dirty="0" smtClean="0"/>
              <a:t>ÇANTA VE AKSESUARLAR</a:t>
            </a:r>
            <a:endParaRPr lang="tr-TR" dirty="0"/>
          </a:p>
        </p:txBody>
      </p:sp>
      <p:pic>
        <p:nvPicPr>
          <p:cNvPr id="20481" name="Picture 1" descr="C:\Users\csp\Desktop\30-40\WhatsApp Image 2018-02-25 at 20.31.28 (3).jpeg"/>
          <p:cNvPicPr>
            <a:picLocks noChangeAspect="1" noChangeArrowheads="1"/>
          </p:cNvPicPr>
          <p:nvPr/>
        </p:nvPicPr>
        <p:blipFill>
          <a:blip r:embed="rId2" cstate="print"/>
          <a:srcRect/>
          <a:stretch>
            <a:fillRect/>
          </a:stretch>
        </p:blipFill>
        <p:spPr bwMode="auto">
          <a:xfrm>
            <a:off x="1066800" y="1700808"/>
            <a:ext cx="7010400" cy="45339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32440" y="5949280"/>
            <a:ext cx="154360" cy="146720"/>
          </a:xfrm>
        </p:spPr>
        <p:txBody>
          <a:bodyPr>
            <a:normAutofit fontScale="25000" lnSpcReduction="20000"/>
          </a:bodyPr>
          <a:lstStyle/>
          <a:p>
            <a:endParaRPr lang="tr-TR" dirty="0"/>
          </a:p>
        </p:txBody>
      </p:sp>
      <p:sp>
        <p:nvSpPr>
          <p:cNvPr id="2" name="1 Başlık"/>
          <p:cNvSpPr>
            <a:spLocks noGrp="1"/>
          </p:cNvSpPr>
          <p:nvPr>
            <p:ph type="title"/>
          </p:nvPr>
        </p:nvSpPr>
        <p:spPr>
          <a:xfrm>
            <a:off x="457200" y="152400"/>
            <a:ext cx="45719" cy="612304"/>
          </a:xfrm>
        </p:spPr>
        <p:txBody>
          <a:bodyPr>
            <a:normAutofit fontScale="90000"/>
          </a:bodyPr>
          <a:lstStyle/>
          <a:p>
            <a:endParaRPr lang="tr-TR" dirty="0"/>
          </a:p>
        </p:txBody>
      </p:sp>
      <p:pic>
        <p:nvPicPr>
          <p:cNvPr id="19457" name="Picture 1" descr="C:\Users\csp\Desktop\30-40\WhatsApp Image 2018-02-25 at 20.31.28 (1).jpeg"/>
          <p:cNvPicPr>
            <a:picLocks noChangeAspect="1" noChangeArrowheads="1"/>
          </p:cNvPicPr>
          <p:nvPr/>
        </p:nvPicPr>
        <p:blipFill>
          <a:blip r:embed="rId2" cstate="print"/>
          <a:srcRect/>
          <a:stretch>
            <a:fillRect/>
          </a:stretch>
        </p:blipFill>
        <p:spPr bwMode="auto">
          <a:xfrm>
            <a:off x="467544" y="476672"/>
            <a:ext cx="2688419"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58" name="Picture 2" descr="C:\Users\csp\Desktop\30-40\WhatsApp Image 2018-02-25 at 20.31.27 (2).jpeg"/>
          <p:cNvPicPr>
            <a:picLocks noChangeAspect="1" noChangeArrowheads="1"/>
          </p:cNvPicPr>
          <p:nvPr/>
        </p:nvPicPr>
        <p:blipFill>
          <a:blip r:embed="rId3" cstate="print"/>
          <a:srcRect/>
          <a:stretch>
            <a:fillRect/>
          </a:stretch>
        </p:blipFill>
        <p:spPr bwMode="auto">
          <a:xfrm rot="880528">
            <a:off x="5893740" y="1346051"/>
            <a:ext cx="2678802" cy="2820872"/>
          </a:xfrm>
          <a:prstGeom prst="rect">
            <a:avLst/>
          </a:prstGeom>
          <a:ln>
            <a:noFill/>
          </a:ln>
          <a:effectLst>
            <a:softEdge rad="112500"/>
          </a:effectLst>
        </p:spPr>
      </p:pic>
      <p:pic>
        <p:nvPicPr>
          <p:cNvPr id="19459" name="Picture 3" descr="C:\Users\csp\Desktop\30-40\WhatsApp Image 2018-02-25 at 20.31.27.jpeg"/>
          <p:cNvPicPr>
            <a:picLocks noChangeAspect="1" noChangeArrowheads="1"/>
          </p:cNvPicPr>
          <p:nvPr/>
        </p:nvPicPr>
        <p:blipFill>
          <a:blip r:embed="rId4" cstate="print"/>
          <a:srcRect/>
          <a:stretch>
            <a:fillRect/>
          </a:stretch>
        </p:blipFill>
        <p:spPr bwMode="auto">
          <a:xfrm rot="20859100">
            <a:off x="3535306" y="708619"/>
            <a:ext cx="2460491" cy="2692597"/>
          </a:xfrm>
          <a:prstGeom prst="rect">
            <a:avLst/>
          </a:prstGeom>
          <a:ln>
            <a:noFill/>
          </a:ln>
          <a:effectLst>
            <a:softEdge rad="112500"/>
          </a:effectLst>
        </p:spPr>
      </p:pic>
      <p:pic>
        <p:nvPicPr>
          <p:cNvPr id="19460" name="Picture 4" descr="C:\Users\csp\Desktop\30-40\WhatsApp Image 2018-02-25 at 20.31.26.jpeg"/>
          <p:cNvPicPr>
            <a:picLocks noChangeAspect="1" noChangeArrowheads="1"/>
          </p:cNvPicPr>
          <p:nvPr/>
        </p:nvPicPr>
        <p:blipFill>
          <a:blip r:embed="rId5" cstate="print"/>
          <a:srcRect/>
          <a:stretch>
            <a:fillRect/>
          </a:stretch>
        </p:blipFill>
        <p:spPr bwMode="auto">
          <a:xfrm rot="785907">
            <a:off x="1042155" y="4218394"/>
            <a:ext cx="2746774" cy="1991412"/>
          </a:xfrm>
          <a:prstGeom prst="rect">
            <a:avLst/>
          </a:prstGeom>
          <a:ln>
            <a:noFill/>
          </a:ln>
          <a:effectLst>
            <a:softEdge rad="112500"/>
          </a:effectLst>
        </p:spPr>
      </p:pic>
      <p:pic>
        <p:nvPicPr>
          <p:cNvPr id="19461" name="Picture 5" descr="C:\Users\csp\Desktop\30-40\WhatsApp Image 2018-02-25 at 20.31.26 (1).jpeg"/>
          <p:cNvPicPr>
            <a:picLocks noChangeAspect="1" noChangeArrowheads="1"/>
          </p:cNvPicPr>
          <p:nvPr/>
        </p:nvPicPr>
        <p:blipFill>
          <a:blip r:embed="rId6" cstate="print"/>
          <a:srcRect/>
          <a:stretch>
            <a:fillRect/>
          </a:stretch>
        </p:blipFill>
        <p:spPr bwMode="auto">
          <a:xfrm rot="798646">
            <a:off x="4354354" y="4133575"/>
            <a:ext cx="2620397" cy="21682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flipV="1">
            <a:off x="8460432" y="6096000"/>
            <a:ext cx="226368" cy="762000"/>
          </a:xfrm>
        </p:spPr>
        <p:txBody>
          <a:bodyPr/>
          <a:lstStyle/>
          <a:p>
            <a:endParaRPr lang="tr-TR" dirty="0"/>
          </a:p>
        </p:txBody>
      </p:sp>
      <p:sp>
        <p:nvSpPr>
          <p:cNvPr id="2" name="1 Başlık"/>
          <p:cNvSpPr>
            <a:spLocks noGrp="1"/>
          </p:cNvSpPr>
          <p:nvPr>
            <p:ph type="title"/>
          </p:nvPr>
        </p:nvSpPr>
        <p:spPr>
          <a:xfrm>
            <a:off x="457200" y="152400"/>
            <a:ext cx="154360" cy="1044352"/>
          </a:xfrm>
        </p:spPr>
        <p:txBody>
          <a:bodyPr/>
          <a:lstStyle/>
          <a:p>
            <a:endParaRPr lang="tr-TR" dirty="0"/>
          </a:p>
        </p:txBody>
      </p:sp>
      <p:pic>
        <p:nvPicPr>
          <p:cNvPr id="18433" name="Picture 1" descr="C:\Users\csp\Desktop\30-40\WhatsApp Image 2018-02-25 at 20.31.51 (3).jpeg"/>
          <p:cNvPicPr>
            <a:picLocks noChangeAspect="1" noChangeArrowheads="1"/>
          </p:cNvPicPr>
          <p:nvPr/>
        </p:nvPicPr>
        <p:blipFill>
          <a:blip r:embed="rId2" cstate="print"/>
          <a:srcRect/>
          <a:stretch>
            <a:fillRect/>
          </a:stretch>
        </p:blipFill>
        <p:spPr bwMode="auto">
          <a:xfrm>
            <a:off x="1043608" y="476672"/>
            <a:ext cx="7010400"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34" name="Picture 2" descr="C:\Users\csp\Desktop\30-40\WhatsApp Image 2018-02-25 at 20.31.51 (1).jpeg"/>
          <p:cNvPicPr>
            <a:picLocks noChangeAspect="1" noChangeArrowheads="1"/>
          </p:cNvPicPr>
          <p:nvPr/>
        </p:nvPicPr>
        <p:blipFill>
          <a:blip r:embed="rId3" cstate="print"/>
          <a:srcRect/>
          <a:stretch>
            <a:fillRect/>
          </a:stretch>
        </p:blipFill>
        <p:spPr bwMode="auto">
          <a:xfrm rot="20855541">
            <a:off x="780813" y="3510128"/>
            <a:ext cx="2367771" cy="2503072"/>
          </a:xfrm>
          <a:prstGeom prst="rect">
            <a:avLst/>
          </a:prstGeom>
          <a:ln>
            <a:noFill/>
          </a:ln>
          <a:effectLst>
            <a:softEdge rad="112500"/>
          </a:effectLst>
        </p:spPr>
      </p:pic>
      <p:pic>
        <p:nvPicPr>
          <p:cNvPr id="18435" name="Picture 3" descr="C:\Users\csp\Desktop\30-40\WhatsApp Image 2018-02-25 at 20.31.51 (2).jpeg"/>
          <p:cNvPicPr>
            <a:picLocks noChangeAspect="1" noChangeArrowheads="1"/>
          </p:cNvPicPr>
          <p:nvPr/>
        </p:nvPicPr>
        <p:blipFill>
          <a:blip r:embed="rId4" cstate="print"/>
          <a:srcRect/>
          <a:stretch>
            <a:fillRect/>
          </a:stretch>
        </p:blipFill>
        <p:spPr bwMode="auto">
          <a:xfrm rot="20883277">
            <a:off x="3639348" y="3828437"/>
            <a:ext cx="2016224" cy="2331688"/>
          </a:xfrm>
          <a:prstGeom prst="rect">
            <a:avLst/>
          </a:prstGeom>
          <a:ln>
            <a:noFill/>
          </a:ln>
          <a:effectLst>
            <a:softEdge rad="112500"/>
          </a:effectLst>
        </p:spPr>
      </p:pic>
      <p:pic>
        <p:nvPicPr>
          <p:cNvPr id="18436" name="Picture 4" descr="C:\Users\csp\Desktop\30-40\WhatsApp Image 2018-02-25 at 20.31.51.jpeg"/>
          <p:cNvPicPr>
            <a:picLocks noChangeAspect="1" noChangeArrowheads="1"/>
          </p:cNvPicPr>
          <p:nvPr/>
        </p:nvPicPr>
        <p:blipFill>
          <a:blip r:embed="rId5" cstate="print"/>
          <a:srcRect/>
          <a:stretch>
            <a:fillRect/>
          </a:stretch>
        </p:blipFill>
        <p:spPr bwMode="auto">
          <a:xfrm rot="20989501">
            <a:off x="6278312" y="3303702"/>
            <a:ext cx="2205792" cy="268596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flipH="1">
            <a:off x="8686800" y="4725144"/>
            <a:ext cx="133672" cy="1370856"/>
          </a:xfrm>
        </p:spPr>
        <p:txBody>
          <a:bodyPr/>
          <a:lstStyle/>
          <a:p>
            <a:endParaRPr lang="tr-TR" dirty="0"/>
          </a:p>
        </p:txBody>
      </p:sp>
      <p:sp>
        <p:nvSpPr>
          <p:cNvPr id="2" name="1 Başlık"/>
          <p:cNvSpPr>
            <a:spLocks noGrp="1"/>
          </p:cNvSpPr>
          <p:nvPr>
            <p:ph type="title"/>
          </p:nvPr>
        </p:nvSpPr>
        <p:spPr/>
        <p:txBody>
          <a:bodyPr/>
          <a:lstStyle/>
          <a:p>
            <a:endParaRPr lang="tr-TR" dirty="0"/>
          </a:p>
        </p:txBody>
      </p:sp>
      <p:sp>
        <p:nvSpPr>
          <p:cNvPr id="4" name="3 Metin kutusu"/>
          <p:cNvSpPr txBox="1"/>
          <p:nvPr/>
        </p:nvSpPr>
        <p:spPr>
          <a:xfrm>
            <a:off x="5364088" y="5373216"/>
            <a:ext cx="2880320" cy="523220"/>
          </a:xfrm>
          <a:prstGeom prst="rect">
            <a:avLst/>
          </a:prstGeom>
          <a:noFill/>
        </p:spPr>
        <p:txBody>
          <a:bodyPr wrap="square" rtlCol="0">
            <a:spAutoFit/>
          </a:bodyPr>
          <a:lstStyle/>
          <a:p>
            <a:endParaRPr lang="tr-TR" sz="2800" dirty="0">
              <a:latin typeface="Batang" pitchFamily="18" charset="-127"/>
              <a:ea typeface="Batang" pitchFamily="18" charset="-127"/>
            </a:endParaRPr>
          </a:p>
        </p:txBody>
      </p:sp>
      <p:pic>
        <p:nvPicPr>
          <p:cNvPr id="17409" name="Picture 1" descr="C:\Users\csp\Desktop\30-40\WhatsApp Image 2018-02-25 at 20.31.28 (18).jpeg"/>
          <p:cNvPicPr>
            <a:picLocks noChangeAspect="1" noChangeArrowheads="1"/>
          </p:cNvPicPr>
          <p:nvPr/>
        </p:nvPicPr>
        <p:blipFill>
          <a:blip r:embed="rId2" cstate="print"/>
          <a:srcRect/>
          <a:stretch>
            <a:fillRect/>
          </a:stretch>
        </p:blipFill>
        <p:spPr bwMode="auto">
          <a:xfrm>
            <a:off x="1403648" y="1078898"/>
            <a:ext cx="6587821"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p:txBody>
      </p:sp>
      <p:sp>
        <p:nvSpPr>
          <p:cNvPr id="2" name="1 Başlık"/>
          <p:cNvSpPr>
            <a:spLocks noGrp="1"/>
          </p:cNvSpPr>
          <p:nvPr>
            <p:ph type="title"/>
          </p:nvPr>
        </p:nvSpPr>
        <p:spPr/>
        <p:txBody>
          <a:bodyPr/>
          <a:lstStyle/>
          <a:p>
            <a:r>
              <a:rPr lang="tr-TR" dirty="0" smtClean="0"/>
              <a:t>Yürüyüş  etkisini göstermiş </a:t>
            </a:r>
            <a:r>
              <a:rPr lang="tr-TR" dirty="0" smtClean="0">
                <a:sym typeface="Wingdings" pitchFamily="2" charset="2"/>
              </a:rPr>
              <a:t></a:t>
            </a:r>
            <a:endParaRPr lang="tr-TR" dirty="0"/>
          </a:p>
        </p:txBody>
      </p:sp>
      <p:pic>
        <p:nvPicPr>
          <p:cNvPr id="47106" name="Picture 2" descr="02 1930LAR"/>
          <p:cNvPicPr>
            <a:picLocks noChangeAspect="1" noChangeArrowheads="1"/>
          </p:cNvPicPr>
          <p:nvPr/>
        </p:nvPicPr>
        <p:blipFill>
          <a:blip r:embed="rId2" cstate="print"/>
          <a:srcRect/>
          <a:stretch>
            <a:fillRect/>
          </a:stretch>
        </p:blipFill>
        <p:spPr bwMode="auto">
          <a:xfrm>
            <a:off x="1714500" y="2132856"/>
            <a:ext cx="5715000" cy="38004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p:txBody>
      </p:sp>
      <p:sp>
        <p:nvSpPr>
          <p:cNvPr id="2" name="1 Başlık"/>
          <p:cNvSpPr>
            <a:spLocks noGrp="1"/>
          </p:cNvSpPr>
          <p:nvPr>
            <p:ph type="title"/>
          </p:nvPr>
        </p:nvSpPr>
        <p:spPr/>
        <p:txBody>
          <a:bodyPr/>
          <a:lstStyle/>
          <a:p>
            <a:r>
              <a:rPr lang="tr-TR" dirty="0" smtClean="0"/>
              <a:t>Eğlenceden bahsetmiştim değil mi?</a:t>
            </a:r>
            <a:endParaRPr lang="tr-TR" dirty="0"/>
          </a:p>
        </p:txBody>
      </p:sp>
      <p:pic>
        <p:nvPicPr>
          <p:cNvPr id="46082" name="Picture 2" descr="03 1930LAR"/>
          <p:cNvPicPr>
            <a:picLocks noChangeAspect="1" noChangeArrowheads="1"/>
          </p:cNvPicPr>
          <p:nvPr/>
        </p:nvPicPr>
        <p:blipFill>
          <a:blip r:embed="rId2" cstate="print"/>
          <a:srcRect/>
          <a:stretch>
            <a:fillRect/>
          </a:stretch>
        </p:blipFill>
        <p:spPr bwMode="auto">
          <a:xfrm>
            <a:off x="683568" y="1628800"/>
            <a:ext cx="3456384" cy="4412405"/>
          </a:xfrm>
          <a:prstGeom prst="rect">
            <a:avLst/>
          </a:prstGeom>
          <a:ln>
            <a:noFill/>
          </a:ln>
          <a:effectLst>
            <a:softEdge rad="112500"/>
          </a:effectLst>
        </p:spPr>
      </p:pic>
      <p:pic>
        <p:nvPicPr>
          <p:cNvPr id="46084" name="Picture 4" descr="04 1930LAR"/>
          <p:cNvPicPr>
            <a:picLocks noChangeAspect="1" noChangeArrowheads="1"/>
          </p:cNvPicPr>
          <p:nvPr/>
        </p:nvPicPr>
        <p:blipFill>
          <a:blip r:embed="rId3" cstate="print"/>
          <a:srcRect/>
          <a:stretch>
            <a:fillRect/>
          </a:stretch>
        </p:blipFill>
        <p:spPr bwMode="auto">
          <a:xfrm>
            <a:off x="4932040" y="1628800"/>
            <a:ext cx="3456384" cy="435678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p:txBody>
      </p:sp>
      <p:sp>
        <p:nvSpPr>
          <p:cNvPr id="2" name="1 Başlık"/>
          <p:cNvSpPr>
            <a:spLocks noGrp="1"/>
          </p:cNvSpPr>
          <p:nvPr>
            <p:ph type="title"/>
          </p:nvPr>
        </p:nvSpPr>
        <p:spPr/>
        <p:txBody>
          <a:bodyPr/>
          <a:lstStyle/>
          <a:p>
            <a:r>
              <a:rPr lang="tr-TR" dirty="0" smtClean="0"/>
              <a:t>1933’ün gelişini kutlayan kızlar </a:t>
            </a:r>
            <a:r>
              <a:rPr lang="tr-TR" dirty="0" smtClean="0">
                <a:sym typeface="Wingdings" pitchFamily="2" charset="2"/>
              </a:rPr>
              <a:t></a:t>
            </a:r>
            <a:endParaRPr lang="tr-TR" dirty="0"/>
          </a:p>
        </p:txBody>
      </p:sp>
      <p:sp>
        <p:nvSpPr>
          <p:cNvPr id="45058" name="AutoShape 2" descr="08 1930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5060" name="Picture 4" descr="08 1930LAR"/>
          <p:cNvPicPr>
            <a:picLocks noChangeAspect="1" noChangeArrowheads="1"/>
          </p:cNvPicPr>
          <p:nvPr/>
        </p:nvPicPr>
        <p:blipFill>
          <a:blip r:embed="rId2" cstate="print"/>
          <a:srcRect/>
          <a:stretch>
            <a:fillRect/>
          </a:stretch>
        </p:blipFill>
        <p:spPr bwMode="auto">
          <a:xfrm>
            <a:off x="2732392" y="1556792"/>
            <a:ext cx="3679217" cy="47068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p:txBody>
      </p:sp>
      <p:sp>
        <p:nvSpPr>
          <p:cNvPr id="2" name="1 Başlık"/>
          <p:cNvSpPr>
            <a:spLocks noGrp="1"/>
          </p:cNvSpPr>
          <p:nvPr>
            <p:ph type="title"/>
          </p:nvPr>
        </p:nvSpPr>
        <p:spPr/>
        <p:txBody>
          <a:bodyPr>
            <a:normAutofit fontScale="90000"/>
          </a:bodyPr>
          <a:lstStyle/>
          <a:p>
            <a:r>
              <a:rPr lang="tr-TR" dirty="0" smtClean="0"/>
              <a:t>Timsahlarla kahvaltı yapanlarda 30’lar..</a:t>
            </a:r>
            <a:endParaRPr lang="tr-TR" dirty="0"/>
          </a:p>
        </p:txBody>
      </p:sp>
      <p:pic>
        <p:nvPicPr>
          <p:cNvPr id="44034" name="Picture 2" descr="027 1930LAR"/>
          <p:cNvPicPr>
            <a:picLocks noChangeAspect="1" noChangeArrowheads="1"/>
          </p:cNvPicPr>
          <p:nvPr/>
        </p:nvPicPr>
        <p:blipFill>
          <a:blip r:embed="rId2" cstate="print"/>
          <a:srcRect/>
          <a:stretch>
            <a:fillRect/>
          </a:stretch>
        </p:blipFill>
        <p:spPr bwMode="auto">
          <a:xfrm>
            <a:off x="1799692" y="1740394"/>
            <a:ext cx="5544616" cy="43137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p:txBody>
      </p:sp>
      <p:sp>
        <p:nvSpPr>
          <p:cNvPr id="2" name="1 Başlık"/>
          <p:cNvSpPr>
            <a:spLocks noGrp="1"/>
          </p:cNvSpPr>
          <p:nvPr>
            <p:ph type="title"/>
          </p:nvPr>
        </p:nvSpPr>
        <p:spPr/>
        <p:txBody>
          <a:bodyPr/>
          <a:lstStyle/>
          <a:p>
            <a:r>
              <a:rPr lang="tr-TR" dirty="0" smtClean="0"/>
              <a:t>Giyim Tarzındaki Değişiklikler..</a:t>
            </a:r>
            <a:endParaRPr lang="tr-TR" dirty="0"/>
          </a:p>
        </p:txBody>
      </p:sp>
      <p:pic>
        <p:nvPicPr>
          <p:cNvPr id="43010" name="Picture 2" descr="020 1930LAR"/>
          <p:cNvPicPr>
            <a:picLocks noChangeAspect="1" noChangeArrowheads="1"/>
          </p:cNvPicPr>
          <p:nvPr/>
        </p:nvPicPr>
        <p:blipFill>
          <a:blip r:embed="rId2" cstate="print"/>
          <a:srcRect/>
          <a:stretch>
            <a:fillRect/>
          </a:stretch>
        </p:blipFill>
        <p:spPr bwMode="auto">
          <a:xfrm>
            <a:off x="2872957" y="1628800"/>
            <a:ext cx="3398086" cy="44908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-Pililer. kürkler ve 20'lerin parlak stili abartısız </a:t>
            </a:r>
            <a:r>
              <a:rPr lang="tr-TR" dirty="0" err="1" smtClean="0"/>
              <a:t>elegant</a:t>
            </a:r>
            <a:r>
              <a:rPr lang="tr-TR" dirty="0" smtClean="0"/>
              <a:t> 30'lar stili ile yer değişti.</a:t>
            </a:r>
          </a:p>
          <a:p>
            <a:r>
              <a:rPr lang="tr-TR" dirty="0" smtClean="0"/>
              <a:t>-Parlak kumaşlar ve aksesuarlar ortaya çıktı.</a:t>
            </a:r>
          </a:p>
          <a:p>
            <a:r>
              <a:rPr lang="tr-TR" dirty="0" smtClean="0"/>
              <a:t>-Uzun boylu görünmek önemliydi ve tüm terzilik hileleri kadını da erkeği de uzun boylu göstermek üzere seferber edilmişti.</a:t>
            </a:r>
          </a:p>
          <a:p>
            <a:r>
              <a:rPr lang="tr-TR" dirty="0" smtClean="0"/>
              <a:t>-Yanık ciltler, plajlar ve spor yapmak çok modaydı.</a:t>
            </a:r>
          </a:p>
          <a:p>
            <a:endParaRPr lang="tr-TR" dirty="0"/>
          </a:p>
        </p:txBody>
      </p:sp>
      <p:sp>
        <p:nvSpPr>
          <p:cNvPr id="2" name="1 Başlık"/>
          <p:cNvSpPr>
            <a:spLocks noGrp="1"/>
          </p:cNvSpPr>
          <p:nvPr>
            <p:ph type="title"/>
          </p:nvPr>
        </p:nvSpPr>
        <p:spPr/>
        <p:txBody>
          <a:bodyPr/>
          <a:lstStyle/>
          <a:p>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150</TotalTime>
  <Words>295</Words>
  <Application>Microsoft Office PowerPoint</Application>
  <PresentationFormat>Ekran Gösterisi (4:3)</PresentationFormat>
  <Paragraphs>57</Paragraphs>
  <Slides>37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37</vt:i4>
      </vt:variant>
    </vt:vector>
  </HeadingPairs>
  <TitlesOfParts>
    <vt:vector size="42" baseType="lpstr">
      <vt:lpstr>Batang</vt:lpstr>
      <vt:lpstr>Constantia</vt:lpstr>
      <vt:lpstr>Wingdings</vt:lpstr>
      <vt:lpstr>Wingdings 2</vt:lpstr>
      <vt:lpstr>Kağıt</vt:lpstr>
      <vt:lpstr>1930-1940</vt:lpstr>
      <vt:lpstr>YAŞAM TARZI NASILDI?</vt:lpstr>
      <vt:lpstr>Bira isteriz yürüyüşü</vt:lpstr>
      <vt:lpstr>Yürüyüş  etkisini göstermiş </vt:lpstr>
      <vt:lpstr>Eğlenceden bahsetmiştim değil mi?</vt:lpstr>
      <vt:lpstr>1933’ün gelişini kutlayan kızlar </vt:lpstr>
      <vt:lpstr>Timsahlarla kahvaltı yapanlarda 30’lar..</vt:lpstr>
      <vt:lpstr>Giyim Tarzındaki Değişiklikler..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DÖNEMİN DERGİLERİ</vt:lpstr>
      <vt:lpstr>SPOR KIYAFETLERİ</vt:lpstr>
      <vt:lpstr>PowerPoint Sunusu</vt:lpstr>
      <vt:lpstr>PowerPoint Sunusu</vt:lpstr>
      <vt:lpstr>1930’LARDA TAKIM KIYAFETLER</vt:lpstr>
      <vt:lpstr>PowerPoint Sunusu</vt:lpstr>
      <vt:lpstr>DÖNEMİN AYAKKABILARI</vt:lpstr>
      <vt:lpstr>PowerPoint Sunusu</vt:lpstr>
      <vt:lpstr>PowerPoint Sunusu</vt:lpstr>
      <vt:lpstr>DÖNEMİN EŞOFMANLARI</vt:lpstr>
      <vt:lpstr>MAYO-BİKİNİ MODELLERİ</vt:lpstr>
      <vt:lpstr>GENÇ KIZLARIN EN BÜYÜK HAYALİ GELİNLİKLER…</vt:lpstr>
      <vt:lpstr>PowerPoint Sunusu</vt:lpstr>
      <vt:lpstr>PowerPoint Sunusu</vt:lpstr>
      <vt:lpstr>ÇANTA VE AKSESUARLAR</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1930-1940</dc:title>
  <dc:creator>sdghjasdfgh</dc:creator>
  <cp:lastModifiedBy>sinemm</cp:lastModifiedBy>
  <cp:revision>29</cp:revision>
  <dcterms:created xsi:type="dcterms:W3CDTF">2018-02-25T18:05:54Z</dcterms:created>
  <dcterms:modified xsi:type="dcterms:W3CDTF">2018-06-12T10:24:06Z</dcterms:modified>
</cp:coreProperties>
</file>