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5" r:id="rId2"/>
    <p:sldId id="256" r:id="rId3"/>
    <p:sldId id="257"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addSld">
      <pc:chgData name="Oğuz Özbek" userId="3b5392101ca4e401" providerId="LiveId" clId="{5BE88E52-E907-4C43-BBCB-13D4B516CB9A}" dt="2026-03-31T19:14:06.555" v="5" actId="680"/>
      <pc:docMkLst>
        <pc:docMk/>
      </pc:docMkLst>
      <pc:sldChg chg="new">
        <pc:chgData name="Oğuz Özbek" userId="3b5392101ca4e401" providerId="LiveId" clId="{5BE88E52-E907-4C43-BBCB-13D4B516CB9A}" dt="2026-03-31T19:14:04.728" v="0" actId="680"/>
        <pc:sldMkLst>
          <pc:docMk/>
          <pc:sldMk cId="1271476768" sldId="266"/>
        </pc:sldMkLst>
      </pc:sldChg>
      <pc:sldChg chg="new">
        <pc:chgData name="Oğuz Özbek" userId="3b5392101ca4e401" providerId="LiveId" clId="{5BE88E52-E907-4C43-BBCB-13D4B516CB9A}" dt="2026-03-31T19:14:05.670" v="1" actId="680"/>
        <pc:sldMkLst>
          <pc:docMk/>
          <pc:sldMk cId="3430508177" sldId="267"/>
        </pc:sldMkLst>
      </pc:sldChg>
      <pc:sldChg chg="new">
        <pc:chgData name="Oğuz Özbek" userId="3b5392101ca4e401" providerId="LiveId" clId="{5BE88E52-E907-4C43-BBCB-13D4B516CB9A}" dt="2026-03-31T19:14:05.897" v="2" actId="680"/>
        <pc:sldMkLst>
          <pc:docMk/>
          <pc:sldMk cId="1877619071" sldId="268"/>
        </pc:sldMkLst>
      </pc:sldChg>
      <pc:sldChg chg="new">
        <pc:chgData name="Oğuz Özbek" userId="3b5392101ca4e401" providerId="LiveId" clId="{5BE88E52-E907-4C43-BBCB-13D4B516CB9A}" dt="2026-03-31T19:14:06.118" v="3" actId="680"/>
        <pc:sldMkLst>
          <pc:docMk/>
          <pc:sldMk cId="1184071947" sldId="269"/>
        </pc:sldMkLst>
      </pc:sldChg>
      <pc:sldChg chg="new">
        <pc:chgData name="Oğuz Özbek" userId="3b5392101ca4e401" providerId="LiveId" clId="{5BE88E52-E907-4C43-BBCB-13D4B516CB9A}" dt="2026-03-31T19:14:06.332" v="4" actId="680"/>
        <pc:sldMkLst>
          <pc:docMk/>
          <pc:sldMk cId="3551957889" sldId="270"/>
        </pc:sldMkLst>
      </pc:sldChg>
      <pc:sldChg chg="new">
        <pc:chgData name="Oğuz Özbek" userId="3b5392101ca4e401" providerId="LiveId" clId="{5BE88E52-E907-4C43-BBCB-13D4B516CB9A}" dt="2026-03-31T19:14:06.555" v="5" actId="680"/>
        <pc:sldMkLst>
          <pc:docMk/>
          <pc:sldMk cId="1283083072"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749644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7392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4303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743863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18766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264156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71091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0531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13151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DC224CA0-2809-4961-8D73-A877B22D590D}"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32778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65637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224CA0-2809-4961-8D73-A877B22D590D}"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754408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C224CA0-2809-4961-8D73-A877B22D590D}"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1597362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24CA0-2809-4961-8D73-A877B22D590D}" type="datetimeFigureOut">
              <a:rPr lang="tr-TR" smtClean="0"/>
              <a:t>1.04.2026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2979418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323068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C224CA0-2809-4961-8D73-A877B22D590D}"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EC5BFD-48C8-4B85-923E-7156208E8EBE}" type="slidenum">
              <a:rPr lang="tr-TR" smtClean="0"/>
              <a:t>‹#›</a:t>
            </a:fld>
            <a:endParaRPr lang="tr-TR"/>
          </a:p>
        </p:txBody>
      </p:sp>
    </p:spTree>
    <p:extLst>
      <p:ext uri="{BB962C8B-B14F-4D97-AF65-F5344CB8AC3E}">
        <p14:creationId xmlns:p14="http://schemas.microsoft.com/office/powerpoint/2010/main" val="4219542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224CA0-2809-4961-8D73-A877B22D590D}" type="datetimeFigureOut">
              <a:rPr lang="tr-TR" smtClean="0"/>
              <a:t>1.04.2026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EC5BFD-48C8-4B85-923E-7156208E8EBE}" type="slidenum">
              <a:rPr lang="tr-TR" smtClean="0"/>
              <a:t>‹#›</a:t>
            </a:fld>
            <a:endParaRPr lang="tr-TR"/>
          </a:p>
        </p:txBody>
      </p:sp>
    </p:spTree>
    <p:extLst>
      <p:ext uri="{BB962C8B-B14F-4D97-AF65-F5344CB8AC3E}">
        <p14:creationId xmlns:p14="http://schemas.microsoft.com/office/powerpoint/2010/main" val="35022427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13.HÜKÜMET PROGRAMLARINDA SPOR POLİTİKALARI</a:t>
            </a:r>
            <a:endParaRPr lang="tr-TR" dirty="0"/>
          </a:p>
        </p:txBody>
      </p:sp>
      <p:sp>
        <p:nvSpPr>
          <p:cNvPr id="3" name="İçerik Yer Tutucusu 2"/>
          <p:cNvSpPr>
            <a:spLocks noGrp="1"/>
          </p:cNvSpPr>
          <p:nvPr>
            <p:ph idx="1"/>
          </p:nvPr>
        </p:nvSpPr>
        <p:spPr/>
        <p:txBody>
          <a:bodyPr/>
          <a:lstStyle/>
          <a:p>
            <a:pPr algn="just"/>
            <a:r>
              <a:rPr lang="tr-TR" dirty="0"/>
              <a:t>Türkiye Cumhuriyeti’nin kuruluşundan bu yana 65 hükümet iş başına gelmiş, bu hükümetlerden bazıları programlarında sporla ilgili konulara yer vermiştir. Başbakanlar tarafından TBMM’de okunan hükümet programlarında yer alan sporla ilgili ilke ve kararlar, uygulanacak spor politikasına yön vermiştir. Sporla ilgili konuların yer aldığı hükümet programlarından önemli görülenler aşağıda verilmiştir (Hükümet Programları, https://www.tbmm.gov.tr):  </a:t>
            </a:r>
          </a:p>
          <a:p>
            <a:pPr algn="just"/>
            <a:endParaRPr lang="tr-TR" dirty="0"/>
          </a:p>
        </p:txBody>
      </p:sp>
    </p:spTree>
    <p:extLst>
      <p:ext uri="{BB962C8B-B14F-4D97-AF65-F5344CB8AC3E}">
        <p14:creationId xmlns:p14="http://schemas.microsoft.com/office/powerpoint/2010/main" val="279205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a:t>HÜKÜMET PROGRAMLARINDA SPOR POLİTİKALARI</a:t>
            </a:r>
            <a:endParaRPr lang="tr-TR" dirty="0"/>
          </a:p>
        </p:txBody>
      </p:sp>
      <p:sp>
        <p:nvSpPr>
          <p:cNvPr id="5" name="İçerik Yer Tutucusu 4"/>
          <p:cNvSpPr>
            <a:spLocks noGrp="1"/>
          </p:cNvSpPr>
          <p:nvPr>
            <p:ph idx="1"/>
          </p:nvPr>
        </p:nvSpPr>
        <p:spPr/>
        <p:txBody>
          <a:bodyPr>
            <a:normAutofit/>
          </a:bodyPr>
          <a:lstStyle/>
          <a:p>
            <a:r>
              <a:rPr lang="tr-TR" dirty="0"/>
              <a:t> I. Bayar Hükümeti Programı’nda (01.11.1937-11.11.1938), “spor milli bir kültürün bir parçası olarak görülmekte, spor yoluyla profesyonel sporcu yetiştirilmesi yerine sağlıklı, karakterli, gürbüz, güzel insan ve sağlam vücuda sahip vatandaşlar yetiştirmesi” istenmektedir. Sporu bir merkeze bağlayıp yeni bir örgüt kurulacağından söz edilmiş, bu doğrultuda 3530 sayılı Beden Terbiyesi Kanunu çıkarılmıştır.</a:t>
            </a:r>
            <a:r>
              <a:rPr lang="tr-TR" b="1" dirty="0"/>
              <a:t> </a:t>
            </a:r>
          </a:p>
          <a:p>
            <a:r>
              <a:rPr lang="tr-TR" dirty="0"/>
              <a:t>Peker Hükümeti Programı’nda (07.08.1946-10.09.1947), “her türlü spor faaliyeti, okullar ve kulüpler için öğretici kadroyu yetiştirecek olan yüksek beden terbiyesi enstitüsünün açılmasına, kapalı ve açık spor sahaları kurulmasına” yer verilmiştir. </a:t>
            </a:r>
          </a:p>
        </p:txBody>
      </p:sp>
    </p:spTree>
    <p:extLst>
      <p:ext uri="{BB962C8B-B14F-4D97-AF65-F5344CB8AC3E}">
        <p14:creationId xmlns:p14="http://schemas.microsoft.com/office/powerpoint/2010/main" val="9606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İnönü Hükümeti Programı’nda (25.12.1963-20.02.1965), “bütün il ve ilçelerde gençliğin yararlanabilmesi için, spor alan ve tesislerinin yapılması” yer almıştır. </a:t>
            </a:r>
          </a:p>
          <a:p>
            <a:pPr algn="just"/>
            <a:r>
              <a:rPr lang="tr-TR" dirty="0"/>
              <a:t>Ürgüplü Hükümeti Programı’nda (20.02.1965-27.10.1965), “okul dışı spor faaliyetlerinde bulunan amatörlerle daha yakından ilgilenileceği ve kaliteli sporcu yetiştirileceği” ifade edilmiştir.</a:t>
            </a:r>
          </a:p>
          <a:p>
            <a:endParaRPr lang="tr-TR" dirty="0"/>
          </a:p>
        </p:txBody>
      </p:sp>
    </p:spTree>
    <p:extLst>
      <p:ext uri="{BB962C8B-B14F-4D97-AF65-F5344CB8AC3E}">
        <p14:creationId xmlns:p14="http://schemas.microsoft.com/office/powerpoint/2010/main" val="4083237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 I. Demirel Hükümeti Programı’nda (27.10.1965-03.11.1969), “güreş ve binicilik gibi milli sporlara öncelik verileceği, gençliğin ve halkın spor ihtiyaçlarını karşılayacak tesislerin yayılması ve amatör sporculuğun teşvik edilmesi” yer almıştır.</a:t>
            </a:r>
          </a:p>
          <a:p>
            <a:pPr algn="just"/>
            <a:r>
              <a:rPr lang="tr-TR" dirty="0"/>
              <a:t> II. Demirel Hükümeti Programı’nda (03.11.1969-06.03.1970) “amatör sporun kitlelere yayılmasına” yer verilmiştir. </a:t>
            </a:r>
          </a:p>
        </p:txBody>
      </p:sp>
    </p:spTree>
    <p:extLst>
      <p:ext uri="{BB962C8B-B14F-4D97-AF65-F5344CB8AC3E}">
        <p14:creationId xmlns:p14="http://schemas.microsoft.com/office/powerpoint/2010/main" val="873028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 Ecevit Hükümeti Program’ında (26.01.1974-17.11.1974), “geleneksel spor dallarına, seyir sporundan çok kitle sporuna, profesyonel spordan çok amatör spora ve okul için spora öncelik verileceği” ifade edilmiştir.</a:t>
            </a:r>
          </a:p>
          <a:p>
            <a:pPr algn="just"/>
            <a:r>
              <a:rPr lang="tr-TR" dirty="0"/>
              <a:t> IV. Demirel Hükümeti Programı’nda (3l.03.1975-21.06.1977), “okul için sporun teşvik edileceği, gençliğin geleneksel sporlara teşvik edileceği, Gençlik ve Spor Akademilerinin ihtiyaçlarının karşılanacağı ve yenilerinin açılacağı” ifade edilmiştir.</a:t>
            </a:r>
          </a:p>
          <a:p>
            <a:endParaRPr lang="tr-TR" dirty="0"/>
          </a:p>
        </p:txBody>
      </p:sp>
    </p:spTree>
    <p:extLst>
      <p:ext uri="{BB962C8B-B14F-4D97-AF65-F5344CB8AC3E}">
        <p14:creationId xmlns:p14="http://schemas.microsoft.com/office/powerpoint/2010/main" val="235217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ea typeface="Times New Roman" panose="02020603050405020304" pitchFamily="18" charset="0"/>
              </a:rPr>
              <a:t>V. Demirel Hükümeti Program’ında (21.07.1977-05.01.1978), “sporun yurt sathında yaygınlaştırılıp kitle sporu halinde geliştirileceği, altyapı tesislerinin süratle kurulacağı, amatör sporun destekleneceği, profesyonel sporun ise yönlendirileceği” ifade edilmiştir. </a:t>
            </a:r>
          </a:p>
          <a:p>
            <a:pPr algn="just"/>
            <a:endParaRPr lang="tr-TR"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II. Ecevit Hükümeti Programı’nda (05.01.1978-12.11.1979), “profesyonel seyir sporu geliştirilirken, halkın spor yapmasına, okul içi spora ve amatör spora önem verilmesine ve amatör kulüplerin Devletçe desteklenmesine” yer verilmiştir. </a:t>
            </a:r>
            <a:endParaRPr lang="tr-TR" dirty="0"/>
          </a:p>
          <a:p>
            <a:pPr algn="just"/>
            <a:endParaRPr lang="tr-TR" dirty="0"/>
          </a:p>
        </p:txBody>
      </p:sp>
    </p:spTree>
    <p:extLst>
      <p:ext uri="{BB962C8B-B14F-4D97-AF65-F5344CB8AC3E}">
        <p14:creationId xmlns:p14="http://schemas.microsoft.com/office/powerpoint/2010/main" val="2978846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VI. Demirel Hükümeti Programı’nda (12.11.1979-12.09.1980), “her yıl yeni spor tesislerinin yapılmasına ve spor eğitiminin ders olarak okullarda verilmesine” yer verilmiştir. </a:t>
            </a:r>
          </a:p>
          <a:p>
            <a:r>
              <a:rPr lang="tr-TR" dirty="0">
                <a:latin typeface="Times New Roman" panose="02020603050405020304" pitchFamily="18" charset="0"/>
                <a:ea typeface="Times New Roman" panose="02020603050405020304" pitchFamily="18" charset="0"/>
              </a:rPr>
              <a:t>Ulusu Hükümeti Programı’nda (20.09.1980-13.12.1983),  “spor faaliyetlerinin yurt sathına dengeli bir şekilde yayılıp gelişmesinin sağlanacağı, geniş kitleler tarafından kullanılabilecek semt spor tesislerinin yapımına önem ve öncelik verileceği” ifade edilmiştir. </a:t>
            </a:r>
            <a:endParaRPr lang="tr-TR" dirty="0"/>
          </a:p>
          <a:p>
            <a:endParaRPr lang="tr-TR" dirty="0"/>
          </a:p>
        </p:txBody>
      </p:sp>
    </p:spTree>
    <p:extLst>
      <p:ext uri="{BB962C8B-B14F-4D97-AF65-F5344CB8AC3E}">
        <p14:creationId xmlns:p14="http://schemas.microsoft.com/office/powerpoint/2010/main" val="1586736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I. Özal Hükümeti Programı’nda (13.12.1983-21.12.1987), “spor tesislerinin süratle tamamlanacağı ve yaygınlaştırılacağı, kitle sporuna önem verileceği” ifade edilmiştir.  I. Yılmaz Hükümeti Programı’nda (23.06.1991-20.11.1991), “Türk sporunun alt yapı ve tesis yatırımlarına ağırlık verilmeye devam edileceği ve bunların bütün yurda yaygınlaştırılacağı” ifade edilmiştir. </a:t>
            </a:r>
          </a:p>
        </p:txBody>
      </p:sp>
    </p:spTree>
    <p:extLst>
      <p:ext uri="{BB962C8B-B14F-4D97-AF65-F5344CB8AC3E}">
        <p14:creationId xmlns:p14="http://schemas.microsoft.com/office/powerpoint/2010/main" val="331739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HÜKÜMET PROGRAMLARINDA SPOR POLİTİKALARI</a:t>
            </a:r>
            <a:endParaRPr lang="tr-TR" dirty="0"/>
          </a:p>
        </p:txBody>
      </p:sp>
      <p:sp>
        <p:nvSpPr>
          <p:cNvPr id="3" name="İçerik Yer Tutucusu 2"/>
          <p:cNvSpPr>
            <a:spLocks noGrp="1"/>
          </p:cNvSpPr>
          <p:nvPr>
            <p:ph idx="1"/>
          </p:nvPr>
        </p:nvSpPr>
        <p:spPr/>
        <p:txBody>
          <a:bodyPr/>
          <a:lstStyle/>
          <a:p>
            <a:pPr algn="just"/>
            <a:r>
              <a:rPr lang="tr-TR" dirty="0"/>
              <a:t>VII. Demirel Hükümeti Programı’nda (21.11.1991-25.06.1993), “tesis planlaması ve dağılımının sporcu potansiyeli, nüfus ve sosyal yapı dikkate alınarak yapılacağı, 2000 Olimpiyatlarının İstanbul’da yapılması için gerekli girişimlerin yapılacağı, sporun daha geniş kitleye yaygınlaştırılması için gerekli önlemlerin alınacağı ve amatör sporun teşvik edileceği” ifade edilmiştir.</a:t>
            </a:r>
          </a:p>
          <a:p>
            <a:endParaRPr lang="tr-TR" dirty="0"/>
          </a:p>
        </p:txBody>
      </p:sp>
    </p:spTree>
    <p:extLst>
      <p:ext uri="{BB962C8B-B14F-4D97-AF65-F5344CB8AC3E}">
        <p14:creationId xmlns:p14="http://schemas.microsoft.com/office/powerpoint/2010/main" val="332371026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27</TotalTime>
  <Words>609</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13.HÜKÜMET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lpstr>HÜKÜMET PROGRAMLARINDA SPOR POLİTİKALARI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13.HÜKÜMET PROGRAMLARINDA SPOR POLİTİKALARI</dc:title>
  <dc:creator>Oğuz Özbek</dc:creator>
  <cp:lastModifiedBy>Oğuz Özbek</cp:lastModifiedBy>
  <cp:revision>10</cp:revision>
  <dcterms:created xsi:type="dcterms:W3CDTF">2017-11-28T07:18:13Z</dcterms:created>
  <dcterms:modified xsi:type="dcterms:W3CDTF">2026-04-01T06:41:19Z</dcterms:modified>
</cp:coreProperties>
</file>