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3969567D-3907-4497-AC83-40267B54613B}">
          <p14:sldIdLst/>
        </p14:section>
        <p14:section name="Başlıksız Bölüm" id="{E78994B6-1210-4550-A52F-E19812C70493}">
          <p14:sldIdLst>
            <p14:sldId id="256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2229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7526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528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69674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8817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10953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28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9522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45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538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9601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168503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21051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530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7567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71713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7791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6CC4F0-4F21-45FA-910D-389ED8E22A2F}" type="datetimeFigureOut">
              <a:rPr lang="tr-TR" smtClean="0"/>
              <a:t>19.1.2018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F1D85-B5DF-4ABD-9F48-45BE907B87FF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442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VİZE HAFTASI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913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2</Words>
  <Application>Microsoft Office PowerPoint</Application>
  <PresentationFormat>Geniş ekran</PresentationFormat>
  <Paragraphs>1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İyon</vt:lpstr>
      <vt:lpstr>VİZE HAFTASI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Pelin Atila Yoruk</dc:creator>
  <cp:lastModifiedBy>Pelin Atila Yoruk</cp:lastModifiedBy>
  <cp:revision>8</cp:revision>
  <dcterms:created xsi:type="dcterms:W3CDTF">2018-01-19T20:38:36Z</dcterms:created>
  <dcterms:modified xsi:type="dcterms:W3CDTF">2018-01-19T21:00:48Z</dcterms:modified>
</cp:coreProperties>
</file>