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07146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1206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753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30360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73928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91085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40775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8345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8351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51661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7325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009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6803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2042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4851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1170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3072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52787-EADB-4697-AA9B-486098EB3634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4F38-73F0-4A3B-ADD6-9F91246329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705777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  <p:sldLayoutId id="2147483825" r:id="rId13"/>
    <p:sldLayoutId id="2147483826" r:id="rId14"/>
    <p:sldLayoutId id="2147483827" r:id="rId15"/>
    <p:sldLayoutId id="2147483828" r:id="rId16"/>
    <p:sldLayoutId id="214748382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HİDROTERAPİNİN TEHLİKE VE KOMPLİKASYONLARI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19694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HİDROTERAPİ amacı ve kullanılan ajanın etkisi bilinerek  uygulanırsa bir tehlikesi ve yan etkisi yoktur.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240656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ÜŞÜME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Soğuk uygulamada meydana gelir. Soğuk uygulamadan sonra genel bir </a:t>
            </a:r>
            <a:r>
              <a:rPr lang="tr-TR" dirty="0" err="1" smtClean="0"/>
              <a:t>reflex</a:t>
            </a:r>
            <a:r>
              <a:rPr lang="tr-TR" dirty="0" smtClean="0"/>
              <a:t> vazokontriksiyon meydana gelir. Sonrasında kansızlık ve doku hücrelerinde patolojik değişiklikler meydana gelir. </a:t>
            </a:r>
          </a:p>
          <a:p>
            <a:r>
              <a:rPr lang="tr-TR" dirty="0" smtClean="0"/>
              <a:t>Lökositler azalır.</a:t>
            </a:r>
          </a:p>
          <a:p>
            <a:r>
              <a:rPr lang="tr-TR" dirty="0" smtClean="0"/>
              <a:t>Oda sıcaklığı en az 24 -25 olmalıdır.</a:t>
            </a:r>
          </a:p>
          <a:p>
            <a:r>
              <a:rPr lang="tr-TR" dirty="0" smtClean="0"/>
              <a:t>Üşümenin işaretleri :titreme ,dudakların morarması, tüylerin ürpermesi deride solukluk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59169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SOĞUĞA HİPERSENSİTİVE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insanlarda soğuğa karşı aşırı reaksiyon vardır. Kişi elini soğuk suya sokunca elde </a:t>
            </a:r>
            <a:r>
              <a:rPr lang="tr-TR" dirty="0" err="1" smtClean="0"/>
              <a:t>kızarıklık,kaşıntı,şişme,lokal</a:t>
            </a:r>
            <a:r>
              <a:rPr lang="tr-TR" dirty="0" smtClean="0"/>
              <a:t> sıcaklıkta artma meydana gelir. 3 -6 </a:t>
            </a:r>
            <a:r>
              <a:rPr lang="tr-TR" dirty="0" err="1" smtClean="0"/>
              <a:t>dklık</a:t>
            </a:r>
            <a:r>
              <a:rPr lang="tr-TR" dirty="0" smtClean="0"/>
              <a:t> </a:t>
            </a:r>
            <a:r>
              <a:rPr lang="tr-TR" dirty="0" err="1" smtClean="0"/>
              <a:t>semptomsuz</a:t>
            </a:r>
            <a:r>
              <a:rPr lang="tr-TR" dirty="0" smtClean="0"/>
              <a:t> devreden sonra </a:t>
            </a:r>
            <a:r>
              <a:rPr lang="tr-TR" dirty="0" err="1" smtClean="0"/>
              <a:t>sisitemik</a:t>
            </a:r>
            <a:r>
              <a:rPr lang="tr-TR" dirty="0" smtClean="0"/>
              <a:t> reaksiyon meydana gelir. Yüzde kızarma, tansiyonda ani düşme nabızda artma ve </a:t>
            </a:r>
            <a:r>
              <a:rPr lang="tr-TR" dirty="0" err="1" smtClean="0"/>
              <a:t>senkop</a:t>
            </a:r>
            <a:r>
              <a:rPr lang="tr-TR" dirty="0" smtClean="0"/>
              <a:t> meydana gelebilir.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2855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DOKU HÜCRELERİNİN YARALANMASI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yaralanma sıcak veya soğuğun şiddetinin iyi ayarlanamamasından meydana gelir. </a:t>
            </a:r>
            <a:endParaRPr lang="tr-TR" dirty="0"/>
          </a:p>
          <a:p>
            <a:r>
              <a:rPr lang="tr-TR" dirty="0" smtClean="0"/>
              <a:t>Yanıklar</a:t>
            </a:r>
          </a:p>
          <a:p>
            <a:r>
              <a:rPr lang="tr-TR" dirty="0" smtClean="0"/>
              <a:t>Damarda </a:t>
            </a:r>
            <a:r>
              <a:rPr lang="tr-TR" dirty="0" err="1" smtClean="0"/>
              <a:t>dilatasyon</a:t>
            </a:r>
            <a:r>
              <a:rPr lang="tr-TR" dirty="0" smtClean="0"/>
              <a:t> veya kasılmalar olur. Bu kasılma veya genişlemeler tam geçinceye kadar damarlar normal fonksiyonu yapamazlar.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34469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HAŞLANMALAR VEYA YANIKLAR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Sıcaklığın ve sürenin iyi ayarlanması, kullanılan aletlerin iyi durumda olması gerekir.</a:t>
            </a:r>
          </a:p>
          <a:p>
            <a:endParaRPr lang="tr-TR" dirty="0"/>
          </a:p>
          <a:p>
            <a:r>
              <a:rPr lang="tr-TR" dirty="0" smtClean="0"/>
              <a:t>Ani sıcaklık değişimleri olmamalıdır.</a:t>
            </a:r>
          </a:p>
          <a:p>
            <a:r>
              <a:rPr lang="tr-TR" dirty="0" smtClean="0"/>
              <a:t>Su sıcaklığının </a:t>
            </a:r>
            <a:r>
              <a:rPr lang="tr-TR" dirty="0" err="1" smtClean="0"/>
              <a:t>kontrölü</a:t>
            </a:r>
            <a:r>
              <a:rPr lang="tr-TR" dirty="0" smtClean="0"/>
              <a:t> hastaya uygulama yapılmadan önce yapılmalıdır.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27259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FENALAŞMA BUNALMA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37 derecenin üzerindeki sıcaklıklarda meydana gelir. Sıcaklık artışı ve nem ile havalandırmanın olmadığı durumlarda olur. Bu sebepler vücudun sistemik sıcaklığını artırır ve sıvı kaybı olur.</a:t>
            </a:r>
          </a:p>
          <a:p>
            <a:r>
              <a:rPr lang="tr-TR" dirty="0" smtClean="0"/>
              <a:t>Semptomlar baygınlık, bulantı, rahat nefes </a:t>
            </a:r>
            <a:r>
              <a:rPr lang="tr-TR" dirty="0" err="1" smtClean="0"/>
              <a:t>alamama,çok</a:t>
            </a:r>
            <a:r>
              <a:rPr lang="tr-TR" dirty="0" smtClean="0"/>
              <a:t> zayıf veya çok hızlı nefes, nemli ve soğuk cilt, yüzde solgunluk, fazla terleme, tansiyonda düşme</a:t>
            </a:r>
          </a:p>
          <a:p>
            <a:r>
              <a:rPr lang="tr-TR" dirty="0" smtClean="0"/>
              <a:t>Hasta yeterli miktarda sıvı almalıdır.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36050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SICAK ÇARPMASI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Isı merkezinin iyi çalışmamasından meydana gelen durumdur.</a:t>
            </a:r>
          </a:p>
          <a:p>
            <a:r>
              <a:rPr lang="tr-TR" dirty="0" smtClean="0"/>
              <a:t>Sıcak ve kuru deri, kırmızı yüz, yüksek tansiyon idrarda artma </a:t>
            </a:r>
            <a:r>
              <a:rPr lang="tr-TR" dirty="0" err="1" smtClean="0"/>
              <a:t>pulmoner</a:t>
            </a:r>
            <a:r>
              <a:rPr lang="tr-TR" dirty="0" smtClean="0"/>
              <a:t> ödem ve şuur kaybı meydana gelir. </a:t>
            </a:r>
          </a:p>
          <a:p>
            <a:r>
              <a:rPr lang="tr-TR" dirty="0" smtClean="0"/>
              <a:t>Hastaya soğuk kompres uygulanmalı 39 dereceden yüksekse soğuk banyo uygulanmalı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73409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SEREBRAL ÖDEM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Genelde beyindeki hastalığa bağlı olarak ortaya çıkar.</a:t>
            </a:r>
          </a:p>
          <a:p>
            <a:r>
              <a:rPr lang="tr-TR" dirty="0" smtClean="0"/>
              <a:t>Semptomlar ağzın etrafında solukluk dudaklarda ve parmaklarda titreme kusma ve nöbet</a:t>
            </a:r>
          </a:p>
          <a:p>
            <a:r>
              <a:rPr lang="tr-TR" dirty="0" smtClean="0"/>
              <a:t>Önlemek için başa soğuk kompres yapılmalıdır.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9289765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32</TotalTime>
  <Words>310</Words>
  <Application>Microsoft Office PowerPoint</Application>
  <PresentationFormat>Özel</PresentationFormat>
  <Paragraphs>30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Berlin</vt:lpstr>
      <vt:lpstr>HİDROTERAPİNİN TEHLİKE VE KOMPLİKASYONLARI</vt:lpstr>
      <vt:lpstr>Slayt 2</vt:lpstr>
      <vt:lpstr>ÜŞÜME</vt:lpstr>
      <vt:lpstr>SOĞUĞA HİPERSENSİTİVE</vt:lpstr>
      <vt:lpstr>DOKU HÜCRELERİNİN YARALANMASI</vt:lpstr>
      <vt:lpstr>HAŞLANMALAR VEYA YANIKLAR</vt:lpstr>
      <vt:lpstr>FENALAŞMA BUNALMA</vt:lpstr>
      <vt:lpstr>SICAK ÇARPMASI</vt:lpstr>
      <vt:lpstr>SEREBRAL ÖDEM</vt:lpstr>
    </vt:vector>
  </TitlesOfParts>
  <Company>Silentall Unattended Installer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HİDROTERAPİNİN TEHLİKE VE KOMPLİKASYONLARI</dc:title>
  <dc:creator>ronaldinho424</dc:creator>
  <cp:lastModifiedBy>ayşegül</cp:lastModifiedBy>
  <cp:revision>5</cp:revision>
  <dcterms:created xsi:type="dcterms:W3CDTF">2017-09-24T10:35:43Z</dcterms:created>
  <dcterms:modified xsi:type="dcterms:W3CDTF">2017-10-26T12:42:48Z</dcterms:modified>
</cp:coreProperties>
</file>