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3" autoAdjust="0"/>
    <p:restoredTop sz="94660"/>
  </p:normalViewPr>
  <p:slideViewPr>
    <p:cSldViewPr snapToGrid="0">
      <p:cViewPr varScale="1">
        <p:scale>
          <a:sx n="91" d="100"/>
          <a:sy n="91" d="100"/>
        </p:scale>
        <p:origin x="-486" y="-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52787-EADB-4697-AA9B-486098EB3634}" type="datetimeFigureOut">
              <a:rPr lang="tr-TR" smtClean="0"/>
              <a:pPr/>
              <a:t>26.10.2017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F554F38-73F0-4A3B-ADD6-9F912463291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0071465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52787-EADB-4697-AA9B-486098EB3634}" type="datetimeFigureOut">
              <a:rPr lang="tr-TR" smtClean="0"/>
              <a:pPr/>
              <a:t>26.10.2017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F554F38-73F0-4A3B-ADD6-9F912463291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5120659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52787-EADB-4697-AA9B-486098EB3634}" type="datetimeFigureOut">
              <a:rPr lang="tr-TR" smtClean="0"/>
              <a:pPr/>
              <a:t>26.10.2017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F554F38-73F0-4A3B-ADD6-9F912463291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627538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52787-EADB-4697-AA9B-486098EB3634}" type="datetimeFigureOut">
              <a:rPr lang="tr-TR" smtClean="0"/>
              <a:pPr/>
              <a:t>26.10.2017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F554F38-73F0-4A3B-ADD6-9F9124632916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4303600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52787-EADB-4697-AA9B-486098EB3634}" type="datetimeFigureOut">
              <a:rPr lang="tr-TR" smtClean="0"/>
              <a:pPr/>
              <a:t>26.10.2017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F554F38-73F0-4A3B-ADD6-9F912463291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1739282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ütu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52787-EADB-4697-AA9B-486098EB3634}" type="datetimeFigureOut">
              <a:rPr lang="tr-TR" smtClean="0"/>
              <a:pPr/>
              <a:t>26.10.2017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54F38-73F0-4A3B-ADD6-9F912463291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8910858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Resim Sütu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52787-EADB-4697-AA9B-486098EB3634}" type="datetimeFigureOut">
              <a:rPr lang="tr-TR" smtClean="0"/>
              <a:pPr/>
              <a:t>26.10.2017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54F38-73F0-4A3B-ADD6-9F912463291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9407755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52787-EADB-4697-AA9B-486098EB3634}" type="datetimeFigureOut">
              <a:rPr lang="tr-TR" smtClean="0"/>
              <a:pPr/>
              <a:t>26.10.2017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54F38-73F0-4A3B-ADD6-9F912463291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4834591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43552787-EADB-4697-AA9B-486098EB3634}" type="datetimeFigureOut">
              <a:rPr lang="tr-TR" smtClean="0"/>
              <a:pPr/>
              <a:t>26.10.2017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F554F38-73F0-4A3B-ADD6-9F912463291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0835160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52787-EADB-4697-AA9B-486098EB3634}" type="datetimeFigureOut">
              <a:rPr lang="tr-TR" smtClean="0"/>
              <a:pPr/>
              <a:t>26.10.2017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54F38-73F0-4A3B-ADD6-9F912463291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6516615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52787-EADB-4697-AA9B-486098EB3634}" type="datetimeFigureOut">
              <a:rPr lang="tr-TR" smtClean="0"/>
              <a:pPr/>
              <a:t>26.10.2017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F554F38-73F0-4A3B-ADD6-9F912463291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8732569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52787-EADB-4697-AA9B-486098EB3634}" type="datetimeFigureOut">
              <a:rPr lang="tr-TR" smtClean="0"/>
              <a:pPr/>
              <a:t>26.10.2017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54F38-73F0-4A3B-ADD6-9F912463291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4100969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52787-EADB-4697-AA9B-486098EB3634}" type="datetimeFigureOut">
              <a:rPr lang="tr-TR" smtClean="0"/>
              <a:pPr/>
              <a:t>26.10.2017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54F38-73F0-4A3B-ADD6-9F912463291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1680304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52787-EADB-4697-AA9B-486098EB3634}" type="datetimeFigureOut">
              <a:rPr lang="tr-TR" smtClean="0"/>
              <a:pPr/>
              <a:t>26.10.2017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54F38-73F0-4A3B-ADD6-9F912463291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7204220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52787-EADB-4697-AA9B-486098EB3634}" type="datetimeFigureOut">
              <a:rPr lang="tr-TR" smtClean="0"/>
              <a:pPr/>
              <a:t>26.10.2017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54F38-73F0-4A3B-ADD6-9F912463291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7485119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52787-EADB-4697-AA9B-486098EB3634}" type="datetimeFigureOut">
              <a:rPr lang="tr-TR" smtClean="0"/>
              <a:pPr/>
              <a:t>26.10.2017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54F38-73F0-4A3B-ADD6-9F912463291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2117065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52787-EADB-4697-AA9B-486098EB3634}" type="datetimeFigureOut">
              <a:rPr lang="tr-TR" smtClean="0"/>
              <a:pPr/>
              <a:t>26.10.2017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54F38-73F0-4A3B-ADD6-9F912463291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430726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 cstate="print">
            <a:alphaModFix amt="1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552787-EADB-4697-AA9B-486098EB3634}" type="datetimeFigureOut">
              <a:rPr lang="tr-TR" smtClean="0"/>
              <a:pPr/>
              <a:t>26.10.2017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554F38-73F0-4A3B-ADD6-9F912463291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07057776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13" r:id="rId1"/>
    <p:sldLayoutId id="2147483814" r:id="rId2"/>
    <p:sldLayoutId id="2147483815" r:id="rId3"/>
    <p:sldLayoutId id="2147483816" r:id="rId4"/>
    <p:sldLayoutId id="2147483817" r:id="rId5"/>
    <p:sldLayoutId id="2147483818" r:id="rId6"/>
    <p:sldLayoutId id="2147483819" r:id="rId7"/>
    <p:sldLayoutId id="2147483820" r:id="rId8"/>
    <p:sldLayoutId id="2147483821" r:id="rId9"/>
    <p:sldLayoutId id="2147483822" r:id="rId10"/>
    <p:sldLayoutId id="2147483823" r:id="rId11"/>
    <p:sldLayoutId id="2147483824" r:id="rId12"/>
    <p:sldLayoutId id="2147483825" r:id="rId13"/>
    <p:sldLayoutId id="2147483826" r:id="rId14"/>
    <p:sldLayoutId id="2147483827" r:id="rId15"/>
    <p:sldLayoutId id="2147483828" r:id="rId16"/>
    <p:sldLayoutId id="214748382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HİDROTERAPİNİN TEHLİKE VE KOMPLİKASYONLARI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11196947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3200" dirty="0" smtClean="0"/>
              <a:t>HİDROTERAPİ amacı ve kullanılan ajanın etkisi bilinerek  uygulanırsa bir tehlikesi ve yan etkisi yoktur.</a:t>
            </a: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xmlns="" val="12406568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ÜŞÜME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Soğuk uygulamada meydana gelir. Soğuk uygulamadan sonra genel bir </a:t>
            </a:r>
            <a:r>
              <a:rPr lang="tr-TR" dirty="0" err="1" smtClean="0"/>
              <a:t>reflex</a:t>
            </a:r>
            <a:r>
              <a:rPr lang="tr-TR" dirty="0" smtClean="0"/>
              <a:t> vazokontriksiyon meydana gelir. Sonrasında kansızlık ve doku hücrelerinde patolojik değişiklikler meydana gelir. </a:t>
            </a:r>
          </a:p>
          <a:p>
            <a:r>
              <a:rPr lang="tr-TR" dirty="0" smtClean="0"/>
              <a:t>Lökositler azalır.</a:t>
            </a:r>
          </a:p>
          <a:p>
            <a:r>
              <a:rPr lang="tr-TR" dirty="0" smtClean="0"/>
              <a:t>Oda sıcaklığı en az 24 -25 olmalıdır.</a:t>
            </a:r>
          </a:p>
          <a:p>
            <a:r>
              <a:rPr lang="tr-TR" dirty="0" smtClean="0"/>
              <a:t>Üşümenin işaretleri :titreme ,dudakların morarması, tüylerin ürpermesi deride solukluk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38591698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SOĞUĞA HİPERSENSİTİVE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Bazı insanlarda soğuğa karşı aşırı reaksiyon vardır. Kişi elini soğuk suya sokunca elde </a:t>
            </a:r>
            <a:r>
              <a:rPr lang="tr-TR" dirty="0" err="1" smtClean="0"/>
              <a:t>kızarıklık,kaşıntı,şişme,lokal</a:t>
            </a:r>
            <a:r>
              <a:rPr lang="tr-TR" dirty="0" smtClean="0"/>
              <a:t> sıcaklıkta artma meydana gelir. 3 -6 </a:t>
            </a:r>
            <a:r>
              <a:rPr lang="tr-TR" dirty="0" err="1" smtClean="0"/>
              <a:t>dklık</a:t>
            </a:r>
            <a:r>
              <a:rPr lang="tr-TR" dirty="0" smtClean="0"/>
              <a:t> </a:t>
            </a:r>
            <a:r>
              <a:rPr lang="tr-TR" dirty="0" err="1" smtClean="0"/>
              <a:t>semptomsuz</a:t>
            </a:r>
            <a:r>
              <a:rPr lang="tr-TR" dirty="0" smtClean="0"/>
              <a:t> devreden sonra </a:t>
            </a:r>
            <a:r>
              <a:rPr lang="tr-TR" dirty="0" err="1" smtClean="0"/>
              <a:t>sisitemik</a:t>
            </a:r>
            <a:r>
              <a:rPr lang="tr-TR" dirty="0" smtClean="0"/>
              <a:t> reaksiyon meydana gelir. Yüzde kızarma, tansiyonda ani düşme nabızda artma ve </a:t>
            </a:r>
            <a:r>
              <a:rPr lang="tr-TR" dirty="0" err="1" smtClean="0"/>
              <a:t>senkop</a:t>
            </a:r>
            <a:r>
              <a:rPr lang="tr-TR" dirty="0" smtClean="0"/>
              <a:t> meydana gelebilir.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6285563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DOKU HÜCRELERİNİN YARALANMASI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Bu yaralanma sıcak veya soğuğun şiddetinin iyi ayarlanamamasından meydana gelir. </a:t>
            </a:r>
            <a:endParaRPr lang="tr-TR" dirty="0"/>
          </a:p>
          <a:p>
            <a:r>
              <a:rPr lang="tr-TR" dirty="0" smtClean="0"/>
              <a:t>Yanıklar</a:t>
            </a:r>
          </a:p>
          <a:p>
            <a:r>
              <a:rPr lang="tr-TR" dirty="0" smtClean="0"/>
              <a:t>Damarda </a:t>
            </a:r>
            <a:r>
              <a:rPr lang="tr-TR" dirty="0" err="1" smtClean="0"/>
              <a:t>dilatasyon</a:t>
            </a:r>
            <a:r>
              <a:rPr lang="tr-TR" dirty="0" smtClean="0"/>
              <a:t> veya kasılmalar olur. Bu kasılma veya genişlemeler tam geçinceye kadar damarlar normal fonksiyonu yapamazlar.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6344694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HAŞLANMALAR VEYA YANIKLAR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Sıcaklığın ve sürenin iyi ayarlanması, kullanılan aletlerin iyi durumda olması gerekir.</a:t>
            </a:r>
          </a:p>
          <a:p>
            <a:endParaRPr lang="tr-TR" dirty="0"/>
          </a:p>
          <a:p>
            <a:r>
              <a:rPr lang="tr-TR" dirty="0" smtClean="0"/>
              <a:t>Ani sıcaklık değişimleri olmamalıdır.</a:t>
            </a:r>
          </a:p>
          <a:p>
            <a:r>
              <a:rPr lang="tr-TR" dirty="0" smtClean="0"/>
              <a:t>Su sıcaklığının </a:t>
            </a:r>
            <a:r>
              <a:rPr lang="tr-TR" dirty="0" err="1" smtClean="0"/>
              <a:t>kontrölü</a:t>
            </a:r>
            <a:r>
              <a:rPr lang="tr-TR" dirty="0" smtClean="0"/>
              <a:t> hastaya uygulama yapılmadan önce yapılmalıdır.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10272594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FENALAŞMA BUNALMA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37 derecenin üzerindeki sıcaklıklarda meydana gelir. Sıcaklık artışı ve nem ile havalandırmanın olmadığı durumlarda olur. Bu sebepler vücudun sistemik sıcaklığını artırır ve sıvı kaybı olur.</a:t>
            </a:r>
          </a:p>
          <a:p>
            <a:r>
              <a:rPr lang="tr-TR" dirty="0" smtClean="0"/>
              <a:t>Semptomlar baygınlık, bulantı, rahat nefes </a:t>
            </a:r>
            <a:r>
              <a:rPr lang="tr-TR" dirty="0" err="1" smtClean="0"/>
              <a:t>alamama,çok</a:t>
            </a:r>
            <a:r>
              <a:rPr lang="tr-TR" dirty="0" smtClean="0"/>
              <a:t> zayıf veya çok hızlı nefes, nemli ve soğuk cilt, yüzde solgunluk, fazla terleme, tansiyonda düşme</a:t>
            </a:r>
          </a:p>
          <a:p>
            <a:r>
              <a:rPr lang="tr-TR" dirty="0" smtClean="0"/>
              <a:t>Hasta yeterli miktarda sıvı almalıdır.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8360502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SICAK ÇARPMASI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Isı merkezinin iyi çalışmamasından meydana gelen durumdur.</a:t>
            </a:r>
          </a:p>
          <a:p>
            <a:r>
              <a:rPr lang="tr-TR" dirty="0" smtClean="0"/>
              <a:t>Sıcak ve kuru deri, kırmızı yüz, yüksek tansiyon idrarda artma </a:t>
            </a:r>
            <a:r>
              <a:rPr lang="tr-TR" dirty="0" err="1" smtClean="0"/>
              <a:t>pulmoner</a:t>
            </a:r>
            <a:r>
              <a:rPr lang="tr-TR" dirty="0" smtClean="0"/>
              <a:t> ödem ve şuur kaybı meydana gelir. </a:t>
            </a:r>
          </a:p>
          <a:p>
            <a:r>
              <a:rPr lang="tr-TR" dirty="0" smtClean="0"/>
              <a:t>Hastaya soğuk kompres uygulanmalı 39 dereceden yüksekse soğuk banyo uygulanmalı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11734094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SEREBRAL ÖDEM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Genelde beyindeki hastalığa bağlı olarak ortaya çıkar.</a:t>
            </a:r>
          </a:p>
          <a:p>
            <a:r>
              <a:rPr lang="tr-TR" dirty="0" smtClean="0"/>
              <a:t>Semptomlar ağzın etrafında solukluk dudaklarda ve parmaklarda titreme kusma ve nöbet</a:t>
            </a:r>
          </a:p>
          <a:p>
            <a:r>
              <a:rPr lang="tr-TR" dirty="0" smtClean="0"/>
              <a:t>Önlemek için başa soğuk kompres yapılmalıdır.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2592897651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32</TotalTime>
  <Words>310</Words>
  <Application>Microsoft Office PowerPoint</Application>
  <PresentationFormat>Özel</PresentationFormat>
  <Paragraphs>30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0" baseType="lpstr">
      <vt:lpstr>Berlin</vt:lpstr>
      <vt:lpstr>HİDROTERAPİNİN TEHLİKE VE KOMPLİKASYONLARI</vt:lpstr>
      <vt:lpstr>Slayt 2</vt:lpstr>
      <vt:lpstr>ÜŞÜME</vt:lpstr>
      <vt:lpstr>SOĞUĞA HİPERSENSİTİVE</vt:lpstr>
      <vt:lpstr>DOKU HÜCRELERİNİN YARALANMASI</vt:lpstr>
      <vt:lpstr>HAŞLANMALAR VEYA YANIKLAR</vt:lpstr>
      <vt:lpstr>FENALAŞMA BUNALMA</vt:lpstr>
      <vt:lpstr>SICAK ÇARPMASI</vt:lpstr>
      <vt:lpstr>SEREBRAL ÖDEM</vt:lpstr>
    </vt:vector>
  </TitlesOfParts>
  <Company>Silentall Unattended Installer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HİDROTERAPİNİN TEHLİKE VE KOMPLİKASYONLARI</dc:title>
  <dc:creator>ronaldinho424</dc:creator>
  <cp:lastModifiedBy>ayşegül</cp:lastModifiedBy>
  <cp:revision>5</cp:revision>
  <dcterms:created xsi:type="dcterms:W3CDTF">2017-09-24T10:35:43Z</dcterms:created>
  <dcterms:modified xsi:type="dcterms:W3CDTF">2017-10-26T12:42:48Z</dcterms:modified>
</cp:coreProperties>
</file>