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075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009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0456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012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2569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288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629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5576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860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515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904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1740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42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373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1220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732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A24F9-DB7E-45EF-B127-1937EF46293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9F27FC-3F9A-4BA6-A028-BA2C6F0F02E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89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37360" y="259081"/>
            <a:ext cx="9767252" cy="761999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Geometrik Motifler </a:t>
            </a:r>
            <a:r>
              <a:rPr lang="tr-TR" sz="3600" b="1" dirty="0"/>
              <a:t>ile Çizim Uygulamaları</a:t>
            </a:r>
            <a:r>
              <a:rPr lang="tr-TR" sz="3600" dirty="0"/>
              <a:t>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225041" y="1371601"/>
            <a:ext cx="9279572" cy="4532062"/>
          </a:xfrm>
        </p:spPr>
        <p:txBody>
          <a:bodyPr/>
          <a:lstStyle/>
          <a:p>
            <a:r>
              <a:rPr lang="tr-TR" b="1" dirty="0" smtClean="0"/>
              <a:t>KARE</a:t>
            </a:r>
          </a:p>
          <a:p>
            <a:r>
              <a:rPr lang="tr-TR" b="1" dirty="0" smtClean="0"/>
              <a:t>DİKDÖRTGEN</a:t>
            </a:r>
          </a:p>
          <a:p>
            <a:r>
              <a:rPr lang="tr-TR" b="1" dirty="0" smtClean="0"/>
              <a:t>ÜÇGEN</a:t>
            </a:r>
          </a:p>
          <a:p>
            <a:r>
              <a:rPr lang="tr-TR" b="1" dirty="0" smtClean="0"/>
              <a:t>DAİRE</a:t>
            </a:r>
          </a:p>
          <a:p>
            <a:r>
              <a:rPr lang="tr-TR" b="1" dirty="0" smtClean="0"/>
              <a:t>BEŞGEN</a:t>
            </a:r>
          </a:p>
          <a:p>
            <a:r>
              <a:rPr lang="tr-TR" b="1" dirty="0" smtClean="0"/>
              <a:t>ALTIGEN</a:t>
            </a:r>
          </a:p>
          <a:p>
            <a:r>
              <a:rPr lang="tr-TR" b="1" dirty="0"/>
              <a:t>Bu motifler süsleme sanatımızda çok çeşitli </a:t>
            </a:r>
            <a:r>
              <a:rPr lang="tr-TR" b="1" dirty="0" smtClean="0"/>
              <a:t>kompozisyonlarda yer almaktadır. Öğrencinin </a:t>
            </a:r>
            <a:r>
              <a:rPr lang="tr-TR" b="1" dirty="0"/>
              <a:t>beceri düzeyine göre </a:t>
            </a:r>
            <a:r>
              <a:rPr lang="tr-TR" b="1" dirty="0" smtClean="0"/>
              <a:t>bu motiflerden </a:t>
            </a:r>
            <a:r>
              <a:rPr lang="tr-TR" b="1" smtClean="0"/>
              <a:t>oluşan düzenlemeler seçilerek </a:t>
            </a:r>
            <a:r>
              <a:rPr lang="tr-TR" b="1" dirty="0"/>
              <a:t>çizimi yapılmaktadır.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916046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</TotalTime>
  <Words>33</Words>
  <Application>Microsoft Office PowerPoint</Application>
  <PresentationFormat>Geniş ekran</PresentationFormat>
  <Paragraphs>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Duman</vt:lpstr>
      <vt:lpstr>Geometrik Motifler ile Çizim Uygulamaları 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Geometrik Motifler ile Çizim Uygulamaları </dc:title>
  <dc:creator>Hatice</dc:creator>
  <cp:lastModifiedBy>Hatice</cp:lastModifiedBy>
  <cp:revision>3</cp:revision>
  <dcterms:created xsi:type="dcterms:W3CDTF">2017-11-18T14:23:31Z</dcterms:created>
  <dcterms:modified xsi:type="dcterms:W3CDTF">2017-11-21T10:07:06Z</dcterms:modified>
</cp:coreProperties>
</file>