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6" r:id="rId4"/>
    <p:sldId id="260" r:id="rId5"/>
    <p:sldId id="261" r:id="rId6"/>
    <p:sldId id="262" r:id="rId7"/>
    <p:sldId id="263" r:id="rId8"/>
    <p:sldId id="265" r:id="rId9"/>
    <p:sldId id="264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8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39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73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79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15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98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53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31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0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47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7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3D500-2A9D-4A02-B99F-609C3DEE3D80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B48FA-DAD2-4E59-B882-A714F35D92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74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u="sng" dirty="0"/>
              <a:t>Kanunların Anayasaya Uygunluğunun Siyasal ve Yargısal Denetimi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1803 Marbury v. Madison kararı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Amerikan Federal Yüksek Mahkemesi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4110" y="2593170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sz="4200" dirty="0"/>
              <a:t>3. </a:t>
            </a:r>
            <a:r>
              <a:rPr lang="tr-TR" sz="4200" u="sng" dirty="0"/>
              <a:t>Kanunların Anayasaya Uygunluğunun Siyasal ve Yargısal Denetimi:</a:t>
            </a:r>
            <a:br>
              <a:rPr lang="tr-TR" sz="4200" b="1" u="sng" dirty="0"/>
            </a:br>
            <a:br>
              <a:rPr lang="tr-TR" sz="4200" b="1" u="sng" dirty="0"/>
            </a:br>
            <a:r>
              <a:rPr lang="tr-TR" sz="4200" dirty="0"/>
              <a:t>1. Siyasal Denetim</a:t>
            </a:r>
            <a:br>
              <a:rPr lang="tr-TR" sz="4200" dirty="0"/>
            </a:br>
            <a:br>
              <a:rPr lang="tr-TR" sz="4200" dirty="0"/>
            </a:br>
            <a:r>
              <a:rPr lang="tr-TR" sz="4200" dirty="0"/>
              <a:t>	- Meclis Başkanı</a:t>
            </a:r>
            <a:br>
              <a:rPr lang="tr-TR" sz="4200" dirty="0"/>
            </a:br>
            <a:r>
              <a:rPr lang="tr-TR" sz="4200" dirty="0"/>
              <a:t>	- Yasama Komisyonları</a:t>
            </a:r>
            <a:br>
              <a:rPr lang="tr-TR" sz="4200" dirty="0"/>
            </a:br>
            <a:r>
              <a:rPr lang="tr-TR" sz="4200" dirty="0"/>
              <a:t>	- Meclis Genel Kurulu</a:t>
            </a:r>
            <a:br>
              <a:rPr lang="tr-TR" sz="4200" dirty="0"/>
            </a:br>
            <a:r>
              <a:rPr lang="tr-TR" sz="4200" dirty="0"/>
              <a:t>	- İkinci Meclis </a:t>
            </a:r>
            <a:br>
              <a:rPr lang="tr-TR" sz="4200" dirty="0"/>
            </a:br>
            <a:r>
              <a:rPr lang="tr-TR" sz="4200" dirty="0"/>
              <a:t>	- Devlet Başkanı</a:t>
            </a:r>
            <a:br>
              <a:rPr lang="tr-TR" sz="4200" dirty="0"/>
            </a:br>
            <a:br>
              <a:rPr lang="tr-TR" sz="4200" dirty="0"/>
            </a:br>
            <a:r>
              <a:rPr lang="tr-TR" sz="4200" dirty="0"/>
              <a:t>2. Yargısal Denetim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4110" y="2593170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sz="4200" dirty="0"/>
              <a:t>1. Siyasal Denetim</a:t>
            </a:r>
            <a:br>
              <a:rPr lang="tr-TR" sz="4200" dirty="0"/>
            </a:br>
            <a:r>
              <a:rPr lang="tr-TR" sz="4200" dirty="0"/>
              <a:t>	Yasaların anayasaya uygunluğu denetiminin siyasal bir organ tarafından yapılması</a:t>
            </a:r>
            <a:br>
              <a:rPr lang="tr-TR" sz="4200" dirty="0"/>
            </a:br>
            <a:br>
              <a:rPr lang="tr-TR" sz="4200" dirty="0"/>
            </a:br>
            <a:r>
              <a:rPr lang="tr-TR" sz="4200" dirty="0"/>
              <a:t>	- </a:t>
            </a:r>
            <a:br>
              <a:rPr lang="tr-TR" sz="4200" dirty="0"/>
            </a:b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4110" y="2593170"/>
            <a:ext cx="10515600" cy="1325563"/>
          </a:xfrm>
        </p:spPr>
        <p:txBody>
          <a:bodyPr>
            <a:noAutofit/>
          </a:bodyPr>
          <a:lstStyle/>
          <a:p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1. Siyasal Denetim </a:t>
            </a:r>
            <a:br>
              <a:rPr lang="tr-TR" sz="6000" dirty="0"/>
            </a:br>
            <a:r>
              <a:rPr lang="tr-TR" sz="6000" dirty="0"/>
              <a:t>	Örnekler</a:t>
            </a:r>
            <a:br>
              <a:rPr lang="tr-TR" sz="6000" dirty="0"/>
            </a:br>
            <a:r>
              <a:rPr lang="tr-TR" sz="6000" dirty="0"/>
              <a:t>	- Meclis Başkanı</a:t>
            </a:r>
            <a:br>
              <a:rPr lang="tr-TR" sz="6000" dirty="0"/>
            </a:br>
            <a:br>
              <a:rPr lang="tr-TR" sz="6000" dirty="0"/>
            </a:b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4110" y="2593170"/>
            <a:ext cx="10515600" cy="1325563"/>
          </a:xfrm>
        </p:spPr>
        <p:txBody>
          <a:bodyPr>
            <a:noAutofit/>
          </a:bodyPr>
          <a:lstStyle/>
          <a:p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 1. Siyasal Denetim </a:t>
            </a:r>
            <a:br>
              <a:rPr lang="tr-TR" sz="6000" dirty="0"/>
            </a:br>
            <a:r>
              <a:rPr lang="tr-TR" sz="6000" dirty="0"/>
              <a:t>	</a:t>
            </a:r>
            <a:br>
              <a:rPr lang="tr-TR" sz="6000" dirty="0"/>
            </a:br>
            <a:r>
              <a:rPr lang="tr-TR" sz="6000" dirty="0"/>
              <a:t>	- Yasama Komisyonları</a:t>
            </a:r>
            <a:br>
              <a:rPr lang="tr-TR" sz="6000" dirty="0"/>
            </a:b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4110" y="2593170"/>
            <a:ext cx="10515600" cy="1325563"/>
          </a:xfrm>
        </p:spPr>
        <p:txBody>
          <a:bodyPr>
            <a:noAutofit/>
          </a:bodyPr>
          <a:lstStyle/>
          <a:p>
            <a:br>
              <a:rPr lang="tr-TR" sz="6000" dirty="0"/>
            </a:br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 1. Siyasal Denetim </a:t>
            </a:r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	- Meclis Genel Kurulu</a:t>
            </a:r>
            <a:br>
              <a:rPr lang="tr-TR" sz="6000" dirty="0"/>
            </a:br>
            <a:br>
              <a:rPr lang="tr-TR" sz="6000" dirty="0"/>
            </a:b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4110" y="2593170"/>
            <a:ext cx="10515600" cy="1325563"/>
          </a:xfrm>
        </p:spPr>
        <p:txBody>
          <a:bodyPr>
            <a:noAutofit/>
          </a:bodyPr>
          <a:lstStyle/>
          <a:p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 1. Siyasal Denetim </a:t>
            </a:r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	- İkinci Meclis </a:t>
            </a:r>
            <a:br>
              <a:rPr lang="tr-TR" sz="6000" dirty="0"/>
            </a:br>
            <a:br>
              <a:rPr lang="tr-TR" sz="6000" dirty="0"/>
            </a:b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4110" y="2593170"/>
            <a:ext cx="10515600" cy="1325563"/>
          </a:xfrm>
        </p:spPr>
        <p:txBody>
          <a:bodyPr>
            <a:noAutofit/>
          </a:bodyPr>
          <a:lstStyle/>
          <a:p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 1. Siyasal Denetim </a:t>
            </a:r>
            <a:br>
              <a:rPr lang="tr-TR" sz="6000" dirty="0"/>
            </a:br>
            <a:br>
              <a:rPr lang="tr-TR" sz="6000" dirty="0"/>
            </a:br>
            <a:r>
              <a:rPr lang="tr-TR" sz="6000" dirty="0"/>
              <a:t>	-Devlet Başkanı</a:t>
            </a:r>
            <a:br>
              <a:rPr lang="tr-TR" sz="6000" dirty="0"/>
            </a:b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7000" dirty="0"/>
            </a:br>
            <a:br>
              <a:rPr lang="tr-TR" sz="7000" dirty="0"/>
            </a:br>
            <a:r>
              <a:rPr lang="tr-TR" sz="7000" dirty="0"/>
              <a:t>2. Yargısal Denetim</a:t>
            </a:r>
            <a:br>
              <a:rPr lang="tr-TR" sz="7000" dirty="0"/>
            </a:br>
            <a:br>
              <a:rPr lang="tr-TR" sz="7000" dirty="0"/>
            </a:br>
            <a:br>
              <a:rPr lang="tr-TR" sz="7000" dirty="0"/>
            </a:br>
            <a:endParaRPr lang="tr-TR" sz="7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6000" dirty="0"/>
              <a:t>Yasaların anayasaya uygunluğunun yargı organı tarafından yapılması</a:t>
            </a:r>
          </a:p>
        </p:txBody>
      </p:sp>
    </p:spTree>
    <p:extLst>
      <p:ext uri="{BB962C8B-B14F-4D97-AF65-F5344CB8AC3E}">
        <p14:creationId xmlns:p14="http://schemas.microsoft.com/office/powerpoint/2010/main" val="2392318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</Words>
  <Application>Microsoft Macintosh PowerPoint</Application>
  <PresentationFormat>Geniş ekran</PresentationFormat>
  <Paragraphs>12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Kanunların Anayasaya Uygunluğunun Siyasal ve Yargısal Denetimi</vt:lpstr>
      <vt:lpstr>   3. Kanunların Anayasaya Uygunluğunun Siyasal ve Yargısal Denetimi:  1. Siyasal Denetim   - Meclis Başkanı  - Yasama Komisyonları  - Meclis Genel Kurulu  - İkinci Meclis   - Devlet Başkanı  2. Yargısal Denetim  </vt:lpstr>
      <vt:lpstr>   1. Siyasal Denetim  Yasaların anayasaya uygunluğu denetiminin siyasal bir organ tarafından yapılması   -    </vt:lpstr>
      <vt:lpstr>  1. Siyasal Denetim   Örnekler  - Meclis Başkanı   </vt:lpstr>
      <vt:lpstr>   1. Siyasal Denetim     - Yasama Komisyonları  </vt:lpstr>
      <vt:lpstr>    1. Siyasal Denetim    - Meclis Genel Kurulu   </vt:lpstr>
      <vt:lpstr>   1. Siyasal Denetim    - İkinci Meclis    </vt:lpstr>
      <vt:lpstr>   1. Siyasal Denetim    -Devlet Başkanı  </vt:lpstr>
      <vt:lpstr>  2. Yargısal Denetim   </vt:lpstr>
      <vt:lpstr>1803 Marbury v. Madison kararı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YARGISI-NORM DENETİMİ</dc:title>
  <dc:creator>Deniz POLAT</dc:creator>
  <cp:lastModifiedBy>selin esen</cp:lastModifiedBy>
  <cp:revision>11</cp:revision>
  <dcterms:created xsi:type="dcterms:W3CDTF">2017-11-20T12:22:28Z</dcterms:created>
  <dcterms:modified xsi:type="dcterms:W3CDTF">2019-03-22T10:15:01Z</dcterms:modified>
</cp:coreProperties>
</file>