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88" r:id="rId2"/>
    <p:sldId id="277" r:id="rId3"/>
    <p:sldId id="324" r:id="rId4"/>
    <p:sldId id="293" r:id="rId5"/>
    <p:sldId id="259" r:id="rId6"/>
    <p:sldId id="295" r:id="rId7"/>
    <p:sldId id="296" r:id="rId8"/>
    <p:sldId id="317" r:id="rId9"/>
    <p:sldId id="318" r:id="rId10"/>
    <p:sldId id="319" r:id="rId11"/>
    <p:sldId id="357" r:id="rId12"/>
    <p:sldId id="315" r:id="rId13"/>
    <p:sldId id="323" r:id="rId14"/>
    <p:sldId id="333" r:id="rId15"/>
    <p:sldId id="309" r:id="rId16"/>
    <p:sldId id="325" r:id="rId17"/>
    <p:sldId id="334" r:id="rId18"/>
    <p:sldId id="335" r:id="rId19"/>
    <p:sldId id="326" r:id="rId20"/>
    <p:sldId id="327" r:id="rId21"/>
    <p:sldId id="361" r:id="rId22"/>
    <p:sldId id="359" r:id="rId23"/>
    <p:sldId id="360" r:id="rId24"/>
    <p:sldId id="328" r:id="rId25"/>
    <p:sldId id="338" r:id="rId26"/>
    <p:sldId id="329" r:id="rId27"/>
    <p:sldId id="362" r:id="rId28"/>
    <p:sldId id="363" r:id="rId29"/>
    <p:sldId id="364" r:id="rId30"/>
    <p:sldId id="336" r:id="rId31"/>
    <p:sldId id="356" r:id="rId32"/>
    <p:sldId id="365" r:id="rId33"/>
    <p:sldId id="366" r:id="rId34"/>
    <p:sldId id="367" r:id="rId35"/>
    <p:sldId id="372" r:id="rId36"/>
    <p:sldId id="355" r:id="rId37"/>
    <p:sldId id="314" r:id="rId38"/>
    <p:sldId id="370" r:id="rId39"/>
    <p:sldId id="369" r:id="rId40"/>
    <p:sldId id="368" r:id="rId41"/>
    <p:sldId id="371"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9933"/>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87" d="100"/>
          <a:sy n="87" d="100"/>
        </p:scale>
        <p:origin x="-145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DB854-A03C-4092-88F4-ED45135E8EAC}" type="doc">
      <dgm:prSet loTypeId="urn:microsoft.com/office/officeart/2005/8/layout/equation2" loCatId="relationship" qsTypeId="urn:microsoft.com/office/officeart/2005/8/quickstyle/simple1" qsCatId="simple" csTypeId="urn:microsoft.com/office/officeart/2005/8/colors/colorful5" csCatId="colorful" phldr="1"/>
      <dgm:spPr/>
      <dgm:t>
        <a:bodyPr/>
        <a:lstStyle/>
        <a:p>
          <a:endParaRPr lang="tr-TR"/>
        </a:p>
      </dgm:t>
    </dgm:pt>
    <dgm:pt modelId="{F3236D59-F467-4ED8-8378-A1EA86A580F7}">
      <dgm:prSet phldrT="[Metin]"/>
      <dgm:spPr/>
      <dgm:t>
        <a:bodyPr/>
        <a:lstStyle/>
        <a:p>
          <a:r>
            <a:rPr lang="tr-TR" b="1" dirty="0" smtClean="0"/>
            <a:t>Bilim</a:t>
          </a:r>
          <a:endParaRPr lang="tr-TR" b="1" dirty="0"/>
        </a:p>
      </dgm:t>
    </dgm:pt>
    <dgm:pt modelId="{76DF536B-87FC-49EF-828D-08B77CDCA5F8}" type="parTrans" cxnId="{F01DAB38-9A4A-48C8-B810-91ADABC91840}">
      <dgm:prSet/>
      <dgm:spPr/>
      <dgm:t>
        <a:bodyPr/>
        <a:lstStyle/>
        <a:p>
          <a:endParaRPr lang="tr-TR"/>
        </a:p>
      </dgm:t>
    </dgm:pt>
    <dgm:pt modelId="{22248154-D65E-42AB-BAC1-0453A5037A54}" type="sibTrans" cxnId="{F01DAB38-9A4A-48C8-B810-91ADABC91840}">
      <dgm:prSet/>
      <dgm:spPr/>
      <dgm:t>
        <a:bodyPr/>
        <a:lstStyle/>
        <a:p>
          <a:endParaRPr lang="tr-TR"/>
        </a:p>
      </dgm:t>
    </dgm:pt>
    <dgm:pt modelId="{2A93714D-A8DD-45A9-AA88-B63DD1CA1F15}">
      <dgm:prSet phldrT="[Metin]"/>
      <dgm:spPr/>
      <dgm:t>
        <a:bodyPr/>
        <a:lstStyle/>
        <a:p>
          <a:r>
            <a:rPr lang="tr-TR" b="1" dirty="0" smtClean="0"/>
            <a:t>Teknoloji</a:t>
          </a:r>
          <a:endParaRPr lang="tr-TR" b="1" dirty="0"/>
        </a:p>
      </dgm:t>
    </dgm:pt>
    <dgm:pt modelId="{854664CD-39E6-4505-8B66-551A3B6A4818}" type="parTrans" cxnId="{484CF0C8-A650-4AE3-B026-C24C892D55D6}">
      <dgm:prSet/>
      <dgm:spPr/>
      <dgm:t>
        <a:bodyPr/>
        <a:lstStyle/>
        <a:p>
          <a:endParaRPr lang="tr-TR"/>
        </a:p>
      </dgm:t>
    </dgm:pt>
    <dgm:pt modelId="{754DD216-A6E7-4BE2-ADD2-5FD26AB1F8B0}" type="sibTrans" cxnId="{484CF0C8-A650-4AE3-B026-C24C892D55D6}">
      <dgm:prSet/>
      <dgm:spPr/>
      <dgm:t>
        <a:bodyPr/>
        <a:lstStyle/>
        <a:p>
          <a:endParaRPr lang="tr-TR"/>
        </a:p>
      </dgm:t>
    </dgm:pt>
    <dgm:pt modelId="{B126226F-2323-4444-9C05-FFA70AFDB1A7}">
      <dgm:prSet phldrT="[Metin]"/>
      <dgm:spPr/>
      <dgm:t>
        <a:bodyPr/>
        <a:lstStyle/>
        <a:p>
          <a:r>
            <a:rPr lang="tr-TR" b="1" dirty="0" smtClean="0"/>
            <a:t>Toplum</a:t>
          </a:r>
          <a:endParaRPr lang="tr-TR" b="1" dirty="0"/>
        </a:p>
      </dgm:t>
    </dgm:pt>
    <dgm:pt modelId="{56047360-3A19-4B96-BCB4-A24CD73EFC98}" type="parTrans" cxnId="{71083131-7E6A-427B-86A6-EE7E8F74170A}">
      <dgm:prSet/>
      <dgm:spPr/>
      <dgm:t>
        <a:bodyPr/>
        <a:lstStyle/>
        <a:p>
          <a:endParaRPr lang="tr-TR"/>
        </a:p>
      </dgm:t>
    </dgm:pt>
    <dgm:pt modelId="{0A05EAC8-CDEF-42ED-9E55-9707CE5E38EB}" type="sibTrans" cxnId="{71083131-7E6A-427B-86A6-EE7E8F74170A}">
      <dgm:prSet/>
      <dgm:spPr/>
      <dgm:t>
        <a:bodyPr/>
        <a:lstStyle/>
        <a:p>
          <a:endParaRPr lang="tr-TR"/>
        </a:p>
      </dgm:t>
    </dgm:pt>
    <dgm:pt modelId="{31543F5E-7D65-4C91-8400-1E9D6613E2AC}">
      <dgm:prSet phldrT="[Metin]"/>
      <dgm:spPr/>
      <dgm:t>
        <a:bodyPr/>
        <a:lstStyle/>
        <a:p>
          <a:r>
            <a:rPr lang="tr-TR" b="1" dirty="0" err="1" smtClean="0"/>
            <a:t>Sosyobilimsel</a:t>
          </a:r>
          <a:r>
            <a:rPr lang="tr-TR" b="1" dirty="0" smtClean="0"/>
            <a:t> Durumlar</a:t>
          </a:r>
          <a:endParaRPr lang="tr-TR" b="1" dirty="0"/>
        </a:p>
      </dgm:t>
    </dgm:pt>
    <dgm:pt modelId="{892BF878-79F5-457E-AB56-9C74CA7B9C10}" type="parTrans" cxnId="{8F03A0EE-1772-495A-8858-9D69F126350A}">
      <dgm:prSet/>
      <dgm:spPr/>
      <dgm:t>
        <a:bodyPr/>
        <a:lstStyle/>
        <a:p>
          <a:endParaRPr lang="tr-TR"/>
        </a:p>
      </dgm:t>
    </dgm:pt>
    <dgm:pt modelId="{062F7EBA-48D8-449D-9009-3D9C97F0775C}" type="sibTrans" cxnId="{8F03A0EE-1772-495A-8858-9D69F126350A}">
      <dgm:prSet/>
      <dgm:spPr/>
      <dgm:t>
        <a:bodyPr/>
        <a:lstStyle/>
        <a:p>
          <a:endParaRPr lang="tr-TR"/>
        </a:p>
      </dgm:t>
    </dgm:pt>
    <dgm:pt modelId="{3DE23A17-5DBE-4A2D-873E-5139E67D380D}" type="pres">
      <dgm:prSet presAssocID="{600DB854-A03C-4092-88F4-ED45135E8EAC}" presName="Name0" presStyleCnt="0">
        <dgm:presLayoutVars>
          <dgm:dir/>
          <dgm:resizeHandles val="exact"/>
        </dgm:presLayoutVars>
      </dgm:prSet>
      <dgm:spPr/>
      <dgm:t>
        <a:bodyPr/>
        <a:lstStyle/>
        <a:p>
          <a:endParaRPr lang="tr-TR"/>
        </a:p>
      </dgm:t>
    </dgm:pt>
    <dgm:pt modelId="{ADD7D414-9CF1-454A-BF35-2FFE8E83C66C}" type="pres">
      <dgm:prSet presAssocID="{600DB854-A03C-4092-88F4-ED45135E8EAC}" presName="vNodes" presStyleCnt="0"/>
      <dgm:spPr/>
    </dgm:pt>
    <dgm:pt modelId="{2EA48747-E6D4-47DF-9FF2-E6C9DDB0BABB}" type="pres">
      <dgm:prSet presAssocID="{F3236D59-F467-4ED8-8378-A1EA86A580F7}" presName="node" presStyleLbl="node1" presStyleIdx="0" presStyleCnt="4">
        <dgm:presLayoutVars>
          <dgm:bulletEnabled val="1"/>
        </dgm:presLayoutVars>
      </dgm:prSet>
      <dgm:spPr/>
      <dgm:t>
        <a:bodyPr/>
        <a:lstStyle/>
        <a:p>
          <a:endParaRPr lang="tr-TR"/>
        </a:p>
      </dgm:t>
    </dgm:pt>
    <dgm:pt modelId="{6B62323F-A342-4F67-AED7-FF236012E4F5}" type="pres">
      <dgm:prSet presAssocID="{22248154-D65E-42AB-BAC1-0453A5037A54}" presName="spacerT" presStyleCnt="0"/>
      <dgm:spPr/>
    </dgm:pt>
    <dgm:pt modelId="{95CA03BE-1C9E-43A8-ABBE-032567712FE2}" type="pres">
      <dgm:prSet presAssocID="{22248154-D65E-42AB-BAC1-0453A5037A54}" presName="sibTrans" presStyleLbl="sibTrans2D1" presStyleIdx="0" presStyleCnt="3"/>
      <dgm:spPr/>
      <dgm:t>
        <a:bodyPr/>
        <a:lstStyle/>
        <a:p>
          <a:endParaRPr lang="tr-TR"/>
        </a:p>
      </dgm:t>
    </dgm:pt>
    <dgm:pt modelId="{C204D293-CE0C-428F-9A33-1038FF9A5771}" type="pres">
      <dgm:prSet presAssocID="{22248154-D65E-42AB-BAC1-0453A5037A54}" presName="spacerB" presStyleCnt="0"/>
      <dgm:spPr/>
    </dgm:pt>
    <dgm:pt modelId="{02E400D8-1004-4F1B-8E6D-5CF792AD2211}" type="pres">
      <dgm:prSet presAssocID="{2A93714D-A8DD-45A9-AA88-B63DD1CA1F15}" presName="node" presStyleLbl="node1" presStyleIdx="1" presStyleCnt="4">
        <dgm:presLayoutVars>
          <dgm:bulletEnabled val="1"/>
        </dgm:presLayoutVars>
      </dgm:prSet>
      <dgm:spPr/>
      <dgm:t>
        <a:bodyPr/>
        <a:lstStyle/>
        <a:p>
          <a:endParaRPr lang="tr-TR"/>
        </a:p>
      </dgm:t>
    </dgm:pt>
    <dgm:pt modelId="{C8EFA304-AD7E-452F-B39F-9FD4A5A22AE3}" type="pres">
      <dgm:prSet presAssocID="{754DD216-A6E7-4BE2-ADD2-5FD26AB1F8B0}" presName="spacerT" presStyleCnt="0"/>
      <dgm:spPr/>
    </dgm:pt>
    <dgm:pt modelId="{D5536CC3-77F7-4918-A780-154C17F0F007}" type="pres">
      <dgm:prSet presAssocID="{754DD216-A6E7-4BE2-ADD2-5FD26AB1F8B0}" presName="sibTrans" presStyleLbl="sibTrans2D1" presStyleIdx="1" presStyleCnt="3"/>
      <dgm:spPr/>
      <dgm:t>
        <a:bodyPr/>
        <a:lstStyle/>
        <a:p>
          <a:endParaRPr lang="tr-TR"/>
        </a:p>
      </dgm:t>
    </dgm:pt>
    <dgm:pt modelId="{ED11B96F-4446-44CE-9EAC-2444485FB0F1}" type="pres">
      <dgm:prSet presAssocID="{754DD216-A6E7-4BE2-ADD2-5FD26AB1F8B0}" presName="spacerB" presStyleCnt="0"/>
      <dgm:spPr/>
    </dgm:pt>
    <dgm:pt modelId="{F91CBAF7-576E-40B3-B7EA-FAD4D085455F}" type="pres">
      <dgm:prSet presAssocID="{B126226F-2323-4444-9C05-FFA70AFDB1A7}" presName="node" presStyleLbl="node1" presStyleIdx="2" presStyleCnt="4">
        <dgm:presLayoutVars>
          <dgm:bulletEnabled val="1"/>
        </dgm:presLayoutVars>
      </dgm:prSet>
      <dgm:spPr/>
      <dgm:t>
        <a:bodyPr/>
        <a:lstStyle/>
        <a:p>
          <a:endParaRPr lang="tr-TR"/>
        </a:p>
      </dgm:t>
    </dgm:pt>
    <dgm:pt modelId="{700D9DE8-A84C-4EBA-8F86-972EA87240C1}" type="pres">
      <dgm:prSet presAssocID="{600DB854-A03C-4092-88F4-ED45135E8EAC}" presName="sibTransLast" presStyleLbl="sibTrans2D1" presStyleIdx="2" presStyleCnt="3"/>
      <dgm:spPr/>
      <dgm:t>
        <a:bodyPr/>
        <a:lstStyle/>
        <a:p>
          <a:endParaRPr lang="tr-TR"/>
        </a:p>
      </dgm:t>
    </dgm:pt>
    <dgm:pt modelId="{BCD1025D-EF4E-48C8-938C-08DF9AE868D4}" type="pres">
      <dgm:prSet presAssocID="{600DB854-A03C-4092-88F4-ED45135E8EAC}" presName="connectorText" presStyleLbl="sibTrans2D1" presStyleIdx="2" presStyleCnt="3"/>
      <dgm:spPr/>
      <dgm:t>
        <a:bodyPr/>
        <a:lstStyle/>
        <a:p>
          <a:endParaRPr lang="tr-TR"/>
        </a:p>
      </dgm:t>
    </dgm:pt>
    <dgm:pt modelId="{4BCF933E-185A-4579-9767-288EBE2C47C0}" type="pres">
      <dgm:prSet presAssocID="{600DB854-A03C-4092-88F4-ED45135E8EAC}" presName="lastNode" presStyleLbl="node1" presStyleIdx="3" presStyleCnt="4">
        <dgm:presLayoutVars>
          <dgm:bulletEnabled val="1"/>
        </dgm:presLayoutVars>
      </dgm:prSet>
      <dgm:spPr/>
      <dgm:t>
        <a:bodyPr/>
        <a:lstStyle/>
        <a:p>
          <a:endParaRPr lang="tr-TR"/>
        </a:p>
      </dgm:t>
    </dgm:pt>
  </dgm:ptLst>
  <dgm:cxnLst>
    <dgm:cxn modelId="{5BE54EE2-0CF5-409A-913C-022696E0BE63}" type="presOf" srcId="{B126226F-2323-4444-9C05-FFA70AFDB1A7}" destId="{F91CBAF7-576E-40B3-B7EA-FAD4D085455F}" srcOrd="0" destOrd="0" presId="urn:microsoft.com/office/officeart/2005/8/layout/equation2"/>
    <dgm:cxn modelId="{3F938059-796E-413A-8941-95D899BF082F}" type="presOf" srcId="{0A05EAC8-CDEF-42ED-9E55-9707CE5E38EB}" destId="{700D9DE8-A84C-4EBA-8F86-972EA87240C1}" srcOrd="0" destOrd="0" presId="urn:microsoft.com/office/officeart/2005/8/layout/equation2"/>
    <dgm:cxn modelId="{472EAA7D-B94D-43A4-BF9E-D7EAE7C9DF7F}" type="presOf" srcId="{754DD216-A6E7-4BE2-ADD2-5FD26AB1F8B0}" destId="{D5536CC3-77F7-4918-A780-154C17F0F007}" srcOrd="0" destOrd="0" presId="urn:microsoft.com/office/officeart/2005/8/layout/equation2"/>
    <dgm:cxn modelId="{484CF0C8-A650-4AE3-B026-C24C892D55D6}" srcId="{600DB854-A03C-4092-88F4-ED45135E8EAC}" destId="{2A93714D-A8DD-45A9-AA88-B63DD1CA1F15}" srcOrd="1" destOrd="0" parTransId="{854664CD-39E6-4505-8B66-551A3B6A4818}" sibTransId="{754DD216-A6E7-4BE2-ADD2-5FD26AB1F8B0}"/>
    <dgm:cxn modelId="{D462A054-8193-4B21-BC9B-396BD1EFC20F}" type="presOf" srcId="{F3236D59-F467-4ED8-8378-A1EA86A580F7}" destId="{2EA48747-E6D4-47DF-9FF2-E6C9DDB0BABB}" srcOrd="0" destOrd="0" presId="urn:microsoft.com/office/officeart/2005/8/layout/equation2"/>
    <dgm:cxn modelId="{4561B71F-B15A-4B29-BD52-F82A1C14F620}" type="presOf" srcId="{31543F5E-7D65-4C91-8400-1E9D6613E2AC}" destId="{4BCF933E-185A-4579-9767-288EBE2C47C0}" srcOrd="0" destOrd="0" presId="urn:microsoft.com/office/officeart/2005/8/layout/equation2"/>
    <dgm:cxn modelId="{F01DAB38-9A4A-48C8-B810-91ADABC91840}" srcId="{600DB854-A03C-4092-88F4-ED45135E8EAC}" destId="{F3236D59-F467-4ED8-8378-A1EA86A580F7}" srcOrd="0" destOrd="0" parTransId="{76DF536B-87FC-49EF-828D-08B77CDCA5F8}" sibTransId="{22248154-D65E-42AB-BAC1-0453A5037A54}"/>
    <dgm:cxn modelId="{944C4204-DF7E-4C31-98D3-DE50ED3ACD19}" type="presOf" srcId="{22248154-D65E-42AB-BAC1-0453A5037A54}" destId="{95CA03BE-1C9E-43A8-ABBE-032567712FE2}" srcOrd="0" destOrd="0" presId="urn:microsoft.com/office/officeart/2005/8/layout/equation2"/>
    <dgm:cxn modelId="{0EB59E73-11BC-4E05-BA1A-7F71370B71F7}" type="presOf" srcId="{2A93714D-A8DD-45A9-AA88-B63DD1CA1F15}" destId="{02E400D8-1004-4F1B-8E6D-5CF792AD2211}" srcOrd="0" destOrd="0" presId="urn:microsoft.com/office/officeart/2005/8/layout/equation2"/>
    <dgm:cxn modelId="{71083131-7E6A-427B-86A6-EE7E8F74170A}" srcId="{600DB854-A03C-4092-88F4-ED45135E8EAC}" destId="{B126226F-2323-4444-9C05-FFA70AFDB1A7}" srcOrd="2" destOrd="0" parTransId="{56047360-3A19-4B96-BCB4-A24CD73EFC98}" sibTransId="{0A05EAC8-CDEF-42ED-9E55-9707CE5E38EB}"/>
    <dgm:cxn modelId="{B0FD284D-754A-4C46-AC23-B61CEC23C2DD}" type="presOf" srcId="{0A05EAC8-CDEF-42ED-9E55-9707CE5E38EB}" destId="{BCD1025D-EF4E-48C8-938C-08DF9AE868D4}" srcOrd="1" destOrd="0" presId="urn:microsoft.com/office/officeart/2005/8/layout/equation2"/>
    <dgm:cxn modelId="{8F03A0EE-1772-495A-8858-9D69F126350A}" srcId="{600DB854-A03C-4092-88F4-ED45135E8EAC}" destId="{31543F5E-7D65-4C91-8400-1E9D6613E2AC}" srcOrd="3" destOrd="0" parTransId="{892BF878-79F5-457E-AB56-9C74CA7B9C10}" sibTransId="{062F7EBA-48D8-449D-9009-3D9C97F0775C}"/>
    <dgm:cxn modelId="{395C098F-E324-4493-9714-5718BC0C4F76}" type="presOf" srcId="{600DB854-A03C-4092-88F4-ED45135E8EAC}" destId="{3DE23A17-5DBE-4A2D-873E-5139E67D380D}" srcOrd="0" destOrd="0" presId="urn:microsoft.com/office/officeart/2005/8/layout/equation2"/>
    <dgm:cxn modelId="{1FBA4269-9F29-4B9F-969B-3A971844D646}" type="presParOf" srcId="{3DE23A17-5DBE-4A2D-873E-5139E67D380D}" destId="{ADD7D414-9CF1-454A-BF35-2FFE8E83C66C}" srcOrd="0" destOrd="0" presId="urn:microsoft.com/office/officeart/2005/8/layout/equation2"/>
    <dgm:cxn modelId="{F39DC05C-E36E-4824-8503-FCCBCF1B671D}" type="presParOf" srcId="{ADD7D414-9CF1-454A-BF35-2FFE8E83C66C}" destId="{2EA48747-E6D4-47DF-9FF2-E6C9DDB0BABB}" srcOrd="0" destOrd="0" presId="urn:microsoft.com/office/officeart/2005/8/layout/equation2"/>
    <dgm:cxn modelId="{C7FAAA93-117B-46B6-A667-A49845327621}" type="presParOf" srcId="{ADD7D414-9CF1-454A-BF35-2FFE8E83C66C}" destId="{6B62323F-A342-4F67-AED7-FF236012E4F5}" srcOrd="1" destOrd="0" presId="urn:microsoft.com/office/officeart/2005/8/layout/equation2"/>
    <dgm:cxn modelId="{6C3A2477-5565-4D38-B228-D6D849C2DAB4}" type="presParOf" srcId="{ADD7D414-9CF1-454A-BF35-2FFE8E83C66C}" destId="{95CA03BE-1C9E-43A8-ABBE-032567712FE2}" srcOrd="2" destOrd="0" presId="urn:microsoft.com/office/officeart/2005/8/layout/equation2"/>
    <dgm:cxn modelId="{CA7081B9-6841-49D2-8E9B-5738CF8E376D}" type="presParOf" srcId="{ADD7D414-9CF1-454A-BF35-2FFE8E83C66C}" destId="{C204D293-CE0C-428F-9A33-1038FF9A5771}" srcOrd="3" destOrd="0" presId="urn:microsoft.com/office/officeart/2005/8/layout/equation2"/>
    <dgm:cxn modelId="{B0EE5615-C2B4-4DA1-B4B9-1456A8E696E3}" type="presParOf" srcId="{ADD7D414-9CF1-454A-BF35-2FFE8E83C66C}" destId="{02E400D8-1004-4F1B-8E6D-5CF792AD2211}" srcOrd="4" destOrd="0" presId="urn:microsoft.com/office/officeart/2005/8/layout/equation2"/>
    <dgm:cxn modelId="{1105B3A0-A237-4425-9F23-EB26E0F0D520}" type="presParOf" srcId="{ADD7D414-9CF1-454A-BF35-2FFE8E83C66C}" destId="{C8EFA304-AD7E-452F-B39F-9FD4A5A22AE3}" srcOrd="5" destOrd="0" presId="urn:microsoft.com/office/officeart/2005/8/layout/equation2"/>
    <dgm:cxn modelId="{C4419E52-4B2D-483E-9BF9-8B37DEA6D0A7}" type="presParOf" srcId="{ADD7D414-9CF1-454A-BF35-2FFE8E83C66C}" destId="{D5536CC3-77F7-4918-A780-154C17F0F007}" srcOrd="6" destOrd="0" presId="urn:microsoft.com/office/officeart/2005/8/layout/equation2"/>
    <dgm:cxn modelId="{D937B944-DD1E-406D-A178-38E5516AC38E}" type="presParOf" srcId="{ADD7D414-9CF1-454A-BF35-2FFE8E83C66C}" destId="{ED11B96F-4446-44CE-9EAC-2444485FB0F1}" srcOrd="7" destOrd="0" presId="urn:microsoft.com/office/officeart/2005/8/layout/equation2"/>
    <dgm:cxn modelId="{DCF4C5A5-350C-4DC5-ADDF-80F4C0236BC1}" type="presParOf" srcId="{ADD7D414-9CF1-454A-BF35-2FFE8E83C66C}" destId="{F91CBAF7-576E-40B3-B7EA-FAD4D085455F}" srcOrd="8" destOrd="0" presId="urn:microsoft.com/office/officeart/2005/8/layout/equation2"/>
    <dgm:cxn modelId="{196C2504-4A32-433A-885B-E95D553E3898}" type="presParOf" srcId="{3DE23A17-5DBE-4A2D-873E-5139E67D380D}" destId="{700D9DE8-A84C-4EBA-8F86-972EA87240C1}" srcOrd="1" destOrd="0" presId="urn:microsoft.com/office/officeart/2005/8/layout/equation2"/>
    <dgm:cxn modelId="{D326BD85-4C41-40F5-BAAB-4B84DCE4B0A9}" type="presParOf" srcId="{700D9DE8-A84C-4EBA-8F86-972EA87240C1}" destId="{BCD1025D-EF4E-48C8-938C-08DF9AE868D4}" srcOrd="0" destOrd="0" presId="urn:microsoft.com/office/officeart/2005/8/layout/equation2"/>
    <dgm:cxn modelId="{8A9ECE8D-5241-4CBF-8412-9CA4B0BCE25D}" type="presParOf" srcId="{3DE23A17-5DBE-4A2D-873E-5139E67D380D}" destId="{4BCF933E-185A-4579-9767-288EBE2C47C0}"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D1ABFA-B33B-4CEC-86AC-34E5886067D0}" type="doc">
      <dgm:prSet loTypeId="urn:microsoft.com/office/officeart/2005/8/layout/radial4" loCatId="relationship" qsTypeId="urn:microsoft.com/office/officeart/2005/8/quickstyle/simple1" qsCatId="simple" csTypeId="urn:microsoft.com/office/officeart/2005/8/colors/colorful1#1" csCatId="colorful" phldr="1"/>
      <dgm:spPr/>
      <dgm:t>
        <a:bodyPr/>
        <a:lstStyle/>
        <a:p>
          <a:endParaRPr lang="tr-TR"/>
        </a:p>
      </dgm:t>
    </dgm:pt>
    <dgm:pt modelId="{56A9B9BD-640E-419D-AE37-FB7294907AAE}">
      <dgm:prSet phldrT="[Metin]" custT="1"/>
      <dgm:spPr/>
      <dgm:t>
        <a:bodyPr/>
        <a:lstStyle/>
        <a:p>
          <a:r>
            <a:rPr lang="tr-TR" sz="2000" b="1" dirty="0" err="1" smtClean="0"/>
            <a:t>Sosyobilimsel</a:t>
          </a:r>
          <a:r>
            <a:rPr lang="tr-TR" sz="2000" b="1" dirty="0" smtClean="0"/>
            <a:t> Durum Akımı</a:t>
          </a:r>
          <a:endParaRPr lang="tr-TR" sz="2000" b="1" dirty="0"/>
        </a:p>
      </dgm:t>
    </dgm:pt>
    <dgm:pt modelId="{2BABE08B-E866-47D5-8091-BBFA127203FF}" type="parTrans" cxnId="{4C40D5D2-C88C-4538-B3CD-07DACD13B303}">
      <dgm:prSet/>
      <dgm:spPr/>
      <dgm:t>
        <a:bodyPr/>
        <a:lstStyle/>
        <a:p>
          <a:endParaRPr lang="tr-TR"/>
        </a:p>
      </dgm:t>
    </dgm:pt>
    <dgm:pt modelId="{83580037-0529-4006-B0F6-A8153D030FBF}" type="sibTrans" cxnId="{4C40D5D2-C88C-4538-B3CD-07DACD13B303}">
      <dgm:prSet/>
      <dgm:spPr/>
      <dgm:t>
        <a:bodyPr/>
        <a:lstStyle/>
        <a:p>
          <a:endParaRPr lang="tr-TR"/>
        </a:p>
      </dgm:t>
    </dgm:pt>
    <dgm:pt modelId="{887A385A-1B89-460F-9AEC-3458B78D9C62}">
      <dgm:prSet phldrT="[Metin]"/>
      <dgm:spPr/>
      <dgm:t>
        <a:bodyPr/>
        <a:lstStyle/>
        <a:p>
          <a:r>
            <a:rPr lang="tr-TR" dirty="0" smtClean="0"/>
            <a:t>Toplumsal ve ahlaki ikilemleri</a:t>
          </a:r>
          <a:endParaRPr lang="tr-TR" dirty="0"/>
        </a:p>
      </dgm:t>
    </dgm:pt>
    <dgm:pt modelId="{4D1CD97E-4E35-455B-BDFD-2278775B5991}" type="parTrans" cxnId="{73DB7892-2680-4BCB-B36B-629E54E3B6EE}">
      <dgm:prSet/>
      <dgm:spPr/>
      <dgm:t>
        <a:bodyPr/>
        <a:lstStyle/>
        <a:p>
          <a:endParaRPr lang="tr-TR"/>
        </a:p>
      </dgm:t>
    </dgm:pt>
    <dgm:pt modelId="{60E69C11-5BE2-4243-A5AF-5C669EF60C13}" type="sibTrans" cxnId="{73DB7892-2680-4BCB-B36B-629E54E3B6EE}">
      <dgm:prSet/>
      <dgm:spPr/>
      <dgm:t>
        <a:bodyPr/>
        <a:lstStyle/>
        <a:p>
          <a:endParaRPr lang="tr-TR"/>
        </a:p>
      </dgm:t>
    </dgm:pt>
    <dgm:pt modelId="{46AF3EF9-7DB3-40EB-AB98-F8112B4EB50C}">
      <dgm:prSet phldrT="[Metin]"/>
      <dgm:spPr/>
      <dgm:t>
        <a:bodyPr/>
        <a:lstStyle/>
        <a:p>
          <a:r>
            <a:rPr lang="tr-TR" dirty="0" smtClean="0"/>
            <a:t>Bilimin dayandığı durumlar</a:t>
          </a:r>
          <a:endParaRPr lang="tr-TR" dirty="0"/>
        </a:p>
      </dgm:t>
    </dgm:pt>
    <dgm:pt modelId="{F29855D7-D9D4-4237-B1D9-906F39A006A9}" type="parTrans" cxnId="{586479C9-2AAB-430D-A18D-1A625077D5B5}">
      <dgm:prSet/>
      <dgm:spPr/>
      <dgm:t>
        <a:bodyPr/>
        <a:lstStyle/>
        <a:p>
          <a:endParaRPr lang="tr-TR"/>
        </a:p>
      </dgm:t>
    </dgm:pt>
    <dgm:pt modelId="{C2D450D2-AE8D-41BB-8CE2-37617BBBE436}" type="sibTrans" cxnId="{586479C9-2AAB-430D-A18D-1A625077D5B5}">
      <dgm:prSet/>
      <dgm:spPr/>
      <dgm:t>
        <a:bodyPr/>
        <a:lstStyle/>
        <a:p>
          <a:endParaRPr lang="tr-TR"/>
        </a:p>
      </dgm:t>
    </dgm:pt>
    <dgm:pt modelId="{EBC63AA1-C56B-4E42-A2A3-D077F0159133}">
      <dgm:prSet phldrT="[Metin]" custRadScaleRad="98586" custRadScaleInc="-82"/>
      <dgm:spPr/>
      <dgm:t>
        <a:bodyPr/>
        <a:lstStyle/>
        <a:p>
          <a:endParaRPr lang="tr-TR"/>
        </a:p>
      </dgm:t>
    </dgm:pt>
    <dgm:pt modelId="{221126C0-2E30-4334-A13D-F6F455D39D5B}" type="parTrans" cxnId="{47D08127-94F4-4A6D-975B-39CDCE78A025}">
      <dgm:prSet/>
      <dgm:spPr/>
      <dgm:t>
        <a:bodyPr/>
        <a:lstStyle/>
        <a:p>
          <a:endParaRPr lang="tr-TR"/>
        </a:p>
      </dgm:t>
    </dgm:pt>
    <dgm:pt modelId="{D62CD1E5-3254-4FDD-B161-D3F00210E49D}" type="sibTrans" cxnId="{47D08127-94F4-4A6D-975B-39CDCE78A025}">
      <dgm:prSet/>
      <dgm:spPr/>
      <dgm:t>
        <a:bodyPr/>
        <a:lstStyle/>
        <a:p>
          <a:endParaRPr lang="tr-TR"/>
        </a:p>
      </dgm:t>
    </dgm:pt>
    <dgm:pt modelId="{CC26795F-5537-413D-91B7-029DB85AA22E}">
      <dgm:prSet phldrT="[Metin]"/>
      <dgm:spPr/>
      <dgm:t>
        <a:bodyPr/>
        <a:lstStyle/>
        <a:p>
          <a:r>
            <a:rPr lang="tr-TR" dirty="0" smtClean="0">
              <a:solidFill>
                <a:schemeClr val="bg1"/>
              </a:solidFill>
            </a:rPr>
            <a:t>Fiziksel ve sosyal çevre ile bilimi etkileyen kararlar </a:t>
          </a:r>
          <a:endParaRPr lang="tr-TR" dirty="0">
            <a:solidFill>
              <a:schemeClr val="bg1"/>
            </a:solidFill>
          </a:endParaRPr>
        </a:p>
      </dgm:t>
    </dgm:pt>
    <dgm:pt modelId="{15957ACC-CD53-4F90-99FC-B30441070E51}" type="sibTrans" cxnId="{1D5C07B6-24B9-416B-A9DC-2066A3AD66ED}">
      <dgm:prSet/>
      <dgm:spPr/>
      <dgm:t>
        <a:bodyPr/>
        <a:lstStyle/>
        <a:p>
          <a:endParaRPr lang="tr-TR"/>
        </a:p>
      </dgm:t>
    </dgm:pt>
    <dgm:pt modelId="{F40888FA-6B25-4FA8-8BD7-4E2AA3DCE669}" type="parTrans" cxnId="{1D5C07B6-24B9-416B-A9DC-2066A3AD66ED}">
      <dgm:prSet/>
      <dgm:spPr/>
      <dgm:t>
        <a:bodyPr/>
        <a:lstStyle/>
        <a:p>
          <a:endParaRPr lang="tr-TR"/>
        </a:p>
      </dgm:t>
    </dgm:pt>
    <dgm:pt modelId="{0826F3A4-FFCB-43E1-B80A-3D307E36F8FA}" type="pres">
      <dgm:prSet presAssocID="{2CD1ABFA-B33B-4CEC-86AC-34E5886067D0}" presName="cycle" presStyleCnt="0">
        <dgm:presLayoutVars>
          <dgm:chMax val="1"/>
          <dgm:dir/>
          <dgm:animLvl val="ctr"/>
          <dgm:resizeHandles val="exact"/>
        </dgm:presLayoutVars>
      </dgm:prSet>
      <dgm:spPr/>
      <dgm:t>
        <a:bodyPr/>
        <a:lstStyle/>
        <a:p>
          <a:endParaRPr lang="tr-TR"/>
        </a:p>
      </dgm:t>
    </dgm:pt>
    <dgm:pt modelId="{F5D4FCF6-928E-4B43-8A8D-DBDEF323179C}" type="pres">
      <dgm:prSet presAssocID="{56A9B9BD-640E-419D-AE37-FB7294907AAE}" presName="centerShape" presStyleLbl="node0" presStyleIdx="0" presStyleCnt="1" custScaleX="111886" custLinFactNeighborX="1955" custLinFactNeighborY="-375"/>
      <dgm:spPr/>
      <dgm:t>
        <a:bodyPr/>
        <a:lstStyle/>
        <a:p>
          <a:endParaRPr lang="tr-TR"/>
        </a:p>
      </dgm:t>
    </dgm:pt>
    <dgm:pt modelId="{580E24D8-10F5-49C2-8D7F-735B07C2B9C8}" type="pres">
      <dgm:prSet presAssocID="{4D1CD97E-4E35-455B-BDFD-2278775B5991}" presName="parTrans" presStyleLbl="bgSibTrans2D1" presStyleIdx="0" presStyleCnt="3"/>
      <dgm:spPr/>
      <dgm:t>
        <a:bodyPr/>
        <a:lstStyle/>
        <a:p>
          <a:endParaRPr lang="tr-TR"/>
        </a:p>
      </dgm:t>
    </dgm:pt>
    <dgm:pt modelId="{D33CE9ED-FCEA-4806-BB87-D0935FE65297}" type="pres">
      <dgm:prSet presAssocID="{887A385A-1B89-460F-9AEC-3458B78D9C62}" presName="node" presStyleLbl="node1" presStyleIdx="0" presStyleCnt="3">
        <dgm:presLayoutVars>
          <dgm:bulletEnabled val="1"/>
        </dgm:presLayoutVars>
      </dgm:prSet>
      <dgm:spPr/>
      <dgm:t>
        <a:bodyPr/>
        <a:lstStyle/>
        <a:p>
          <a:endParaRPr lang="tr-TR"/>
        </a:p>
      </dgm:t>
    </dgm:pt>
    <dgm:pt modelId="{576CE92B-15CF-4EF6-ACE3-4755AFDA1206}" type="pres">
      <dgm:prSet presAssocID="{F40888FA-6B25-4FA8-8BD7-4E2AA3DCE669}" presName="parTrans" presStyleLbl="bgSibTrans2D1" presStyleIdx="1" presStyleCnt="3"/>
      <dgm:spPr/>
      <dgm:t>
        <a:bodyPr/>
        <a:lstStyle/>
        <a:p>
          <a:endParaRPr lang="tr-TR"/>
        </a:p>
      </dgm:t>
    </dgm:pt>
    <dgm:pt modelId="{2CEE7B33-741D-4262-99F6-7644BA798C39}" type="pres">
      <dgm:prSet presAssocID="{CC26795F-5537-413D-91B7-029DB85AA22E}" presName="node" presStyleLbl="node1" presStyleIdx="1" presStyleCnt="3" custRadScaleRad="85286" custRadScaleInc="157110">
        <dgm:presLayoutVars>
          <dgm:bulletEnabled val="1"/>
        </dgm:presLayoutVars>
      </dgm:prSet>
      <dgm:spPr/>
      <dgm:t>
        <a:bodyPr/>
        <a:lstStyle/>
        <a:p>
          <a:endParaRPr lang="tr-TR"/>
        </a:p>
      </dgm:t>
    </dgm:pt>
    <dgm:pt modelId="{9036C78A-8744-4B2B-882C-A0E98E59126A}" type="pres">
      <dgm:prSet presAssocID="{F29855D7-D9D4-4237-B1D9-906F39A006A9}" presName="parTrans" presStyleLbl="bgSibTrans2D1" presStyleIdx="2" presStyleCnt="3" custScaleX="110801"/>
      <dgm:spPr/>
      <dgm:t>
        <a:bodyPr/>
        <a:lstStyle/>
        <a:p>
          <a:endParaRPr lang="tr-TR"/>
        </a:p>
      </dgm:t>
    </dgm:pt>
    <dgm:pt modelId="{FD6DFCC0-93D0-4F8A-8FA0-5A528DE6D5AA}" type="pres">
      <dgm:prSet presAssocID="{46AF3EF9-7DB3-40EB-AB98-F8112B4EB50C}" presName="node" presStyleLbl="node1" presStyleIdx="2" presStyleCnt="3" custRadScaleRad="105813" custRadScaleInc="4420">
        <dgm:presLayoutVars>
          <dgm:bulletEnabled val="1"/>
        </dgm:presLayoutVars>
      </dgm:prSet>
      <dgm:spPr/>
      <dgm:t>
        <a:bodyPr/>
        <a:lstStyle/>
        <a:p>
          <a:endParaRPr lang="tr-TR"/>
        </a:p>
      </dgm:t>
    </dgm:pt>
  </dgm:ptLst>
  <dgm:cxnLst>
    <dgm:cxn modelId="{47D08127-94F4-4A6D-975B-39CDCE78A025}" srcId="{2CD1ABFA-B33B-4CEC-86AC-34E5886067D0}" destId="{EBC63AA1-C56B-4E42-A2A3-D077F0159133}" srcOrd="1" destOrd="0" parTransId="{221126C0-2E30-4334-A13D-F6F455D39D5B}" sibTransId="{D62CD1E5-3254-4FDD-B161-D3F00210E49D}"/>
    <dgm:cxn modelId="{1D5C07B6-24B9-416B-A9DC-2066A3AD66ED}" srcId="{56A9B9BD-640E-419D-AE37-FB7294907AAE}" destId="{CC26795F-5537-413D-91B7-029DB85AA22E}" srcOrd="1" destOrd="0" parTransId="{F40888FA-6B25-4FA8-8BD7-4E2AA3DCE669}" sibTransId="{15957ACC-CD53-4F90-99FC-B30441070E51}"/>
    <dgm:cxn modelId="{6C4E0A12-5D8C-4CA3-A22A-413EE4D23566}" type="presOf" srcId="{4D1CD97E-4E35-455B-BDFD-2278775B5991}" destId="{580E24D8-10F5-49C2-8D7F-735B07C2B9C8}" srcOrd="0" destOrd="0" presId="urn:microsoft.com/office/officeart/2005/8/layout/radial4"/>
    <dgm:cxn modelId="{8A9D3E8E-9C4D-4F86-A972-61921800F0FA}" type="presOf" srcId="{2CD1ABFA-B33B-4CEC-86AC-34E5886067D0}" destId="{0826F3A4-FFCB-43E1-B80A-3D307E36F8FA}" srcOrd="0" destOrd="0" presId="urn:microsoft.com/office/officeart/2005/8/layout/radial4"/>
    <dgm:cxn modelId="{4006969F-BA51-4A5D-AEDA-FDC78CCFC705}" type="presOf" srcId="{56A9B9BD-640E-419D-AE37-FB7294907AAE}" destId="{F5D4FCF6-928E-4B43-8A8D-DBDEF323179C}" srcOrd="0" destOrd="0" presId="urn:microsoft.com/office/officeart/2005/8/layout/radial4"/>
    <dgm:cxn modelId="{14F8EC5E-0737-4AD6-BB47-212759004296}" type="presOf" srcId="{F29855D7-D9D4-4237-B1D9-906F39A006A9}" destId="{9036C78A-8744-4B2B-882C-A0E98E59126A}" srcOrd="0" destOrd="0" presId="urn:microsoft.com/office/officeart/2005/8/layout/radial4"/>
    <dgm:cxn modelId="{CF980BC4-7CA2-4AAE-B6CD-8F091227C5B2}" type="presOf" srcId="{CC26795F-5537-413D-91B7-029DB85AA22E}" destId="{2CEE7B33-741D-4262-99F6-7644BA798C39}" srcOrd="0" destOrd="0" presId="urn:microsoft.com/office/officeart/2005/8/layout/radial4"/>
    <dgm:cxn modelId="{9E8D5F94-B3D3-43A6-A1D9-691597076DE4}" type="presOf" srcId="{46AF3EF9-7DB3-40EB-AB98-F8112B4EB50C}" destId="{FD6DFCC0-93D0-4F8A-8FA0-5A528DE6D5AA}" srcOrd="0" destOrd="0" presId="urn:microsoft.com/office/officeart/2005/8/layout/radial4"/>
    <dgm:cxn modelId="{9055FDE9-72FC-485E-A2BD-5F837B6B8752}" type="presOf" srcId="{887A385A-1B89-460F-9AEC-3458B78D9C62}" destId="{D33CE9ED-FCEA-4806-BB87-D0935FE65297}" srcOrd="0" destOrd="0" presId="urn:microsoft.com/office/officeart/2005/8/layout/radial4"/>
    <dgm:cxn modelId="{AB73FBF0-71F2-498E-B858-C8E402DE85A0}" type="presOf" srcId="{F40888FA-6B25-4FA8-8BD7-4E2AA3DCE669}" destId="{576CE92B-15CF-4EF6-ACE3-4755AFDA1206}" srcOrd="0" destOrd="0" presId="urn:microsoft.com/office/officeart/2005/8/layout/radial4"/>
    <dgm:cxn modelId="{73DB7892-2680-4BCB-B36B-629E54E3B6EE}" srcId="{56A9B9BD-640E-419D-AE37-FB7294907AAE}" destId="{887A385A-1B89-460F-9AEC-3458B78D9C62}" srcOrd="0" destOrd="0" parTransId="{4D1CD97E-4E35-455B-BDFD-2278775B5991}" sibTransId="{60E69C11-5BE2-4243-A5AF-5C669EF60C13}"/>
    <dgm:cxn modelId="{4C40D5D2-C88C-4538-B3CD-07DACD13B303}" srcId="{2CD1ABFA-B33B-4CEC-86AC-34E5886067D0}" destId="{56A9B9BD-640E-419D-AE37-FB7294907AAE}" srcOrd="0" destOrd="0" parTransId="{2BABE08B-E866-47D5-8091-BBFA127203FF}" sibTransId="{83580037-0529-4006-B0F6-A8153D030FBF}"/>
    <dgm:cxn modelId="{586479C9-2AAB-430D-A18D-1A625077D5B5}" srcId="{56A9B9BD-640E-419D-AE37-FB7294907AAE}" destId="{46AF3EF9-7DB3-40EB-AB98-F8112B4EB50C}" srcOrd="2" destOrd="0" parTransId="{F29855D7-D9D4-4237-B1D9-906F39A006A9}" sibTransId="{C2D450D2-AE8D-41BB-8CE2-37617BBBE436}"/>
    <dgm:cxn modelId="{70E3DC05-F678-4414-B9A9-3FBBD6BB60A9}" type="presParOf" srcId="{0826F3A4-FFCB-43E1-B80A-3D307E36F8FA}" destId="{F5D4FCF6-928E-4B43-8A8D-DBDEF323179C}" srcOrd="0" destOrd="0" presId="urn:microsoft.com/office/officeart/2005/8/layout/radial4"/>
    <dgm:cxn modelId="{07C303DF-4D1C-4EF3-A71E-F79A81B59E76}" type="presParOf" srcId="{0826F3A4-FFCB-43E1-B80A-3D307E36F8FA}" destId="{580E24D8-10F5-49C2-8D7F-735B07C2B9C8}" srcOrd="1" destOrd="0" presId="urn:microsoft.com/office/officeart/2005/8/layout/radial4"/>
    <dgm:cxn modelId="{C1D2AB33-74ED-4B50-928B-2ADA6C5778AC}" type="presParOf" srcId="{0826F3A4-FFCB-43E1-B80A-3D307E36F8FA}" destId="{D33CE9ED-FCEA-4806-BB87-D0935FE65297}" srcOrd="2" destOrd="0" presId="urn:microsoft.com/office/officeart/2005/8/layout/radial4"/>
    <dgm:cxn modelId="{DEB52A7E-5FF5-420B-84B2-19E441FCC3B5}" type="presParOf" srcId="{0826F3A4-FFCB-43E1-B80A-3D307E36F8FA}" destId="{576CE92B-15CF-4EF6-ACE3-4755AFDA1206}" srcOrd="3" destOrd="0" presId="urn:microsoft.com/office/officeart/2005/8/layout/radial4"/>
    <dgm:cxn modelId="{79AFF922-C2C1-47E9-BFE8-5502C050F010}" type="presParOf" srcId="{0826F3A4-FFCB-43E1-B80A-3D307E36F8FA}" destId="{2CEE7B33-741D-4262-99F6-7644BA798C39}" srcOrd="4" destOrd="0" presId="urn:microsoft.com/office/officeart/2005/8/layout/radial4"/>
    <dgm:cxn modelId="{D6CF181F-7C85-46AA-B2FA-B6793D88807C}" type="presParOf" srcId="{0826F3A4-FFCB-43E1-B80A-3D307E36F8FA}" destId="{9036C78A-8744-4B2B-882C-A0E98E59126A}" srcOrd="5" destOrd="0" presId="urn:microsoft.com/office/officeart/2005/8/layout/radial4"/>
    <dgm:cxn modelId="{3C040674-AA99-474A-A65A-0F46B06FF745}" type="presParOf" srcId="{0826F3A4-FFCB-43E1-B80A-3D307E36F8FA}" destId="{FD6DFCC0-93D0-4F8A-8FA0-5A528DE6D5A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676EFA-2BD3-4AF4-A304-D39A6B348516}"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tr-TR"/>
        </a:p>
      </dgm:t>
    </dgm:pt>
    <dgm:pt modelId="{EB9CE3F8-0972-48A5-978E-DC5DE0D9FF4A}">
      <dgm:prSet phldrT="[Metin]" custT="1"/>
      <dgm:spPr/>
      <dgm:t>
        <a:bodyPr/>
        <a:lstStyle/>
        <a:p>
          <a:r>
            <a:rPr lang="tr-TR" sz="1800" b="1" dirty="0" err="1" smtClean="0"/>
            <a:t>Sosyobilimsel</a:t>
          </a:r>
          <a:r>
            <a:rPr lang="tr-TR" sz="1800" b="1" dirty="0" smtClean="0"/>
            <a:t> durum</a:t>
          </a:r>
          <a:endParaRPr lang="tr-TR" sz="1800" b="1" dirty="0"/>
        </a:p>
      </dgm:t>
    </dgm:pt>
    <dgm:pt modelId="{6542AD0F-181A-4C9E-8FBF-64386E5444E1}" type="parTrans" cxnId="{372B175C-2E40-4525-A5C9-B047F42A432E}">
      <dgm:prSet/>
      <dgm:spPr/>
      <dgm:t>
        <a:bodyPr/>
        <a:lstStyle/>
        <a:p>
          <a:endParaRPr lang="tr-TR" sz="1800"/>
        </a:p>
      </dgm:t>
    </dgm:pt>
    <dgm:pt modelId="{5C938813-CECD-4F4E-8CC8-A746BDC44309}" type="sibTrans" cxnId="{372B175C-2E40-4525-A5C9-B047F42A432E}">
      <dgm:prSet/>
      <dgm:spPr/>
      <dgm:t>
        <a:bodyPr/>
        <a:lstStyle/>
        <a:p>
          <a:endParaRPr lang="tr-TR" sz="1800"/>
        </a:p>
      </dgm:t>
    </dgm:pt>
    <dgm:pt modelId="{330FA318-5B9A-43E9-99DE-84AE59B968C8}">
      <dgm:prSet phldrT="[Metin]" custT="1"/>
      <dgm:spPr/>
      <dgm:t>
        <a:bodyPr/>
        <a:lstStyle/>
        <a:p>
          <a:r>
            <a:rPr lang="tr-TR" sz="1800" b="1" dirty="0" smtClean="0"/>
            <a:t>Net bir doğru Cevabı olmayan</a:t>
          </a:r>
          <a:endParaRPr lang="tr-TR" sz="1800" b="1" dirty="0"/>
        </a:p>
      </dgm:t>
    </dgm:pt>
    <dgm:pt modelId="{3128B819-1933-47A0-8A1C-C9EEA18A6300}" type="parTrans" cxnId="{5CE58E37-A947-4E9E-87AB-1BF8DD9992A5}">
      <dgm:prSet custT="1"/>
      <dgm:spPr/>
      <dgm:t>
        <a:bodyPr/>
        <a:lstStyle/>
        <a:p>
          <a:endParaRPr lang="tr-TR" sz="1800"/>
        </a:p>
      </dgm:t>
    </dgm:pt>
    <dgm:pt modelId="{20216670-4961-41CC-9039-DAE55E98EC25}" type="sibTrans" cxnId="{5CE58E37-A947-4E9E-87AB-1BF8DD9992A5}">
      <dgm:prSet/>
      <dgm:spPr/>
      <dgm:t>
        <a:bodyPr/>
        <a:lstStyle/>
        <a:p>
          <a:endParaRPr lang="tr-TR" sz="1800"/>
        </a:p>
      </dgm:t>
    </dgm:pt>
    <dgm:pt modelId="{A17159AD-0CD5-4017-A852-9635EAA425A6}">
      <dgm:prSet phldrT="[Metin]" custT="1"/>
      <dgm:spPr/>
      <dgm:t>
        <a:bodyPr/>
        <a:lstStyle/>
        <a:p>
          <a:r>
            <a:rPr lang="tr-TR" sz="1800" b="1" dirty="0" smtClean="0"/>
            <a:t>Tanımlayıc</a:t>
          </a:r>
          <a:r>
            <a:rPr lang="tr-TR" sz="1800" dirty="0" smtClean="0"/>
            <a:t>ı</a:t>
          </a:r>
          <a:endParaRPr lang="tr-TR" sz="1800" dirty="0"/>
        </a:p>
      </dgm:t>
    </dgm:pt>
    <dgm:pt modelId="{EC469569-6C7B-462C-9A39-6CCBEC9FE20A}" type="parTrans" cxnId="{F40C22E1-93A4-4131-9B9D-77BA4B65CE80}">
      <dgm:prSet custT="1"/>
      <dgm:spPr/>
      <dgm:t>
        <a:bodyPr/>
        <a:lstStyle/>
        <a:p>
          <a:endParaRPr lang="tr-TR" sz="1800"/>
        </a:p>
      </dgm:t>
    </dgm:pt>
    <dgm:pt modelId="{1FF7EF6E-BBC4-4333-A3D8-38AD7F3D5651}" type="sibTrans" cxnId="{F40C22E1-93A4-4131-9B9D-77BA4B65CE80}">
      <dgm:prSet/>
      <dgm:spPr/>
      <dgm:t>
        <a:bodyPr/>
        <a:lstStyle/>
        <a:p>
          <a:endParaRPr lang="tr-TR" sz="1800"/>
        </a:p>
      </dgm:t>
    </dgm:pt>
    <dgm:pt modelId="{63E973E0-1961-4FCF-8DD4-65E9C6299C1C}">
      <dgm:prSet phldrT="[Metin]" custT="1"/>
      <dgm:spPr/>
      <dgm:t>
        <a:bodyPr/>
        <a:lstStyle/>
        <a:p>
          <a:r>
            <a:rPr lang="tr-TR" sz="1800" b="1" dirty="0" smtClean="0"/>
            <a:t>Açık uçlu</a:t>
          </a:r>
          <a:endParaRPr lang="tr-TR" sz="1800" b="1" dirty="0"/>
        </a:p>
      </dgm:t>
    </dgm:pt>
    <dgm:pt modelId="{048EF790-B95A-4702-AF0E-48B39BEE66DC}" type="parTrans" cxnId="{C70F83FF-BD38-4010-A6A7-7DCF57BF8674}">
      <dgm:prSet custT="1"/>
      <dgm:spPr/>
      <dgm:t>
        <a:bodyPr/>
        <a:lstStyle/>
        <a:p>
          <a:endParaRPr lang="tr-TR" sz="1800"/>
        </a:p>
      </dgm:t>
    </dgm:pt>
    <dgm:pt modelId="{1C6094A1-CC9E-4812-8369-6BF1107EAAE5}" type="sibTrans" cxnId="{C70F83FF-BD38-4010-A6A7-7DCF57BF8674}">
      <dgm:prSet/>
      <dgm:spPr/>
      <dgm:t>
        <a:bodyPr/>
        <a:lstStyle/>
        <a:p>
          <a:endParaRPr lang="tr-TR" sz="1800"/>
        </a:p>
      </dgm:t>
    </dgm:pt>
    <dgm:pt modelId="{8D1B48DA-F685-4F6E-96DF-2F928C52EB68}">
      <dgm:prSet phldrT="[Metin]" custT="1"/>
      <dgm:spPr/>
      <dgm:t>
        <a:bodyPr/>
        <a:lstStyle/>
        <a:p>
          <a:r>
            <a:rPr lang="tr-TR" sz="1800" b="1" dirty="0" smtClean="0">
              <a:effectLst/>
            </a:rPr>
            <a:t>Tartışmalı ikilem içeren</a:t>
          </a:r>
          <a:endParaRPr lang="tr-TR" sz="1800" b="1" dirty="0">
            <a:effectLst/>
          </a:endParaRPr>
        </a:p>
      </dgm:t>
    </dgm:pt>
    <dgm:pt modelId="{E84F9123-2F9E-47A7-8C21-DD0C11CA09ED}" type="parTrans" cxnId="{BCB80E11-ECC5-43A5-AD0D-BC14FD50BDCB}">
      <dgm:prSet custT="1"/>
      <dgm:spPr/>
      <dgm:t>
        <a:bodyPr/>
        <a:lstStyle/>
        <a:p>
          <a:endParaRPr lang="tr-TR" sz="1800"/>
        </a:p>
      </dgm:t>
    </dgm:pt>
    <dgm:pt modelId="{B7DB231C-D467-4631-8590-0F93E812AE6C}" type="sibTrans" cxnId="{BCB80E11-ECC5-43A5-AD0D-BC14FD50BDCB}">
      <dgm:prSet/>
      <dgm:spPr/>
      <dgm:t>
        <a:bodyPr/>
        <a:lstStyle/>
        <a:p>
          <a:endParaRPr lang="tr-TR" sz="1800"/>
        </a:p>
      </dgm:t>
    </dgm:pt>
    <dgm:pt modelId="{1849FA82-CE26-42C8-A2D1-A0ECCDCE42BA}">
      <dgm:prSet phldrT="[Metin]" custT="1"/>
      <dgm:spPr/>
      <dgm:t>
        <a:bodyPr/>
        <a:lstStyle/>
        <a:p>
          <a:endParaRPr lang="tr-TR" sz="1800" b="1" dirty="0">
            <a:effectLst/>
          </a:endParaRPr>
        </a:p>
      </dgm:t>
    </dgm:pt>
    <dgm:pt modelId="{63071779-BE53-47B8-8AFA-437C150BD9BD}" type="parTrans" cxnId="{8CE9349F-AEC5-4F10-AC07-0EE4B3E30D3E}">
      <dgm:prSet/>
      <dgm:spPr/>
      <dgm:t>
        <a:bodyPr/>
        <a:lstStyle/>
        <a:p>
          <a:endParaRPr lang="tr-TR"/>
        </a:p>
      </dgm:t>
    </dgm:pt>
    <dgm:pt modelId="{826229BE-121D-484D-9154-168742AC8436}" type="sibTrans" cxnId="{8CE9349F-AEC5-4F10-AC07-0EE4B3E30D3E}">
      <dgm:prSet/>
      <dgm:spPr/>
    </dgm:pt>
    <dgm:pt modelId="{849853CB-5D25-47E3-B148-6FB117612051}">
      <dgm:prSet phldrT="[Metin]" custT="1"/>
      <dgm:spPr/>
      <dgm:t>
        <a:bodyPr/>
        <a:lstStyle/>
        <a:p>
          <a:r>
            <a:rPr lang="tr-TR" sz="1800" b="1" dirty="0" smtClean="0">
              <a:effectLst/>
            </a:rPr>
            <a:t>Kişiden kişiye değişen kararlar</a:t>
          </a:r>
          <a:endParaRPr lang="tr-TR" sz="1800" b="1" dirty="0">
            <a:effectLst/>
          </a:endParaRPr>
        </a:p>
      </dgm:t>
    </dgm:pt>
    <dgm:pt modelId="{9FE2EFB3-B6F0-4ECB-A568-B98A8704E5E8}" type="parTrans" cxnId="{666F684D-55B0-4891-B4B5-B016D35487EB}">
      <dgm:prSet/>
      <dgm:spPr/>
      <dgm:t>
        <a:bodyPr/>
        <a:lstStyle/>
        <a:p>
          <a:endParaRPr lang="tr-TR"/>
        </a:p>
      </dgm:t>
    </dgm:pt>
    <dgm:pt modelId="{2A4886FD-CAC2-4335-B497-E8C43E4C7F2D}" type="sibTrans" cxnId="{666F684D-55B0-4891-B4B5-B016D35487EB}">
      <dgm:prSet/>
      <dgm:spPr/>
    </dgm:pt>
    <dgm:pt modelId="{01451CAC-5431-46CB-8DF4-C028D05AAC29}" type="pres">
      <dgm:prSet presAssocID="{46676EFA-2BD3-4AF4-A304-D39A6B348516}" presName="Name0" presStyleCnt="0">
        <dgm:presLayoutVars>
          <dgm:chMax val="1"/>
          <dgm:dir/>
          <dgm:animLvl val="ctr"/>
          <dgm:resizeHandles val="exact"/>
        </dgm:presLayoutVars>
      </dgm:prSet>
      <dgm:spPr/>
      <dgm:t>
        <a:bodyPr/>
        <a:lstStyle/>
        <a:p>
          <a:endParaRPr lang="tr-TR"/>
        </a:p>
      </dgm:t>
    </dgm:pt>
    <dgm:pt modelId="{07DB341C-5845-4DFC-A8D2-D283E97B598D}" type="pres">
      <dgm:prSet presAssocID="{EB9CE3F8-0972-48A5-978E-DC5DE0D9FF4A}" presName="centerShape" presStyleLbl="node0" presStyleIdx="0" presStyleCnt="1" custScaleX="182048" custScaleY="123755"/>
      <dgm:spPr/>
      <dgm:t>
        <a:bodyPr/>
        <a:lstStyle/>
        <a:p>
          <a:endParaRPr lang="tr-TR"/>
        </a:p>
      </dgm:t>
    </dgm:pt>
    <dgm:pt modelId="{BC533774-BEB2-483C-B560-3272FB27D621}" type="pres">
      <dgm:prSet presAssocID="{3128B819-1933-47A0-8A1C-C9EEA18A6300}" presName="parTrans" presStyleLbl="sibTrans2D1" presStyleIdx="0" presStyleCnt="5"/>
      <dgm:spPr/>
      <dgm:t>
        <a:bodyPr/>
        <a:lstStyle/>
        <a:p>
          <a:endParaRPr lang="tr-TR"/>
        </a:p>
      </dgm:t>
    </dgm:pt>
    <dgm:pt modelId="{41430B19-44F9-47E7-8DCE-361D5E2C3E78}" type="pres">
      <dgm:prSet presAssocID="{3128B819-1933-47A0-8A1C-C9EEA18A6300}" presName="connectorText" presStyleLbl="sibTrans2D1" presStyleIdx="0" presStyleCnt="5"/>
      <dgm:spPr/>
      <dgm:t>
        <a:bodyPr/>
        <a:lstStyle/>
        <a:p>
          <a:endParaRPr lang="tr-TR"/>
        </a:p>
      </dgm:t>
    </dgm:pt>
    <dgm:pt modelId="{1ABFB533-C202-44C5-B613-05D2C6D60331}" type="pres">
      <dgm:prSet presAssocID="{330FA318-5B9A-43E9-99DE-84AE59B968C8}" presName="node" presStyleLbl="node1" presStyleIdx="0" presStyleCnt="5" custRadScaleRad="100228" custRadScaleInc="212">
        <dgm:presLayoutVars>
          <dgm:bulletEnabled val="1"/>
        </dgm:presLayoutVars>
      </dgm:prSet>
      <dgm:spPr/>
      <dgm:t>
        <a:bodyPr/>
        <a:lstStyle/>
        <a:p>
          <a:endParaRPr lang="tr-TR"/>
        </a:p>
      </dgm:t>
    </dgm:pt>
    <dgm:pt modelId="{5E42CA74-DD8A-4BAF-96F9-ED264BA38905}" type="pres">
      <dgm:prSet presAssocID="{EC469569-6C7B-462C-9A39-6CCBEC9FE20A}" presName="parTrans" presStyleLbl="sibTrans2D1" presStyleIdx="1" presStyleCnt="5"/>
      <dgm:spPr/>
      <dgm:t>
        <a:bodyPr/>
        <a:lstStyle/>
        <a:p>
          <a:endParaRPr lang="tr-TR"/>
        </a:p>
      </dgm:t>
    </dgm:pt>
    <dgm:pt modelId="{384C79CF-D104-4A57-8362-384E9E104C32}" type="pres">
      <dgm:prSet presAssocID="{EC469569-6C7B-462C-9A39-6CCBEC9FE20A}" presName="connectorText" presStyleLbl="sibTrans2D1" presStyleIdx="1" presStyleCnt="5"/>
      <dgm:spPr/>
      <dgm:t>
        <a:bodyPr/>
        <a:lstStyle/>
        <a:p>
          <a:endParaRPr lang="tr-TR"/>
        </a:p>
      </dgm:t>
    </dgm:pt>
    <dgm:pt modelId="{495FD127-B7E9-4E88-B12D-4684830687D7}" type="pres">
      <dgm:prSet presAssocID="{A17159AD-0CD5-4017-A852-9635EAA425A6}" presName="node" presStyleLbl="node1" presStyleIdx="1" presStyleCnt="5" custScaleX="129515" custRadScaleRad="121125" custRadScaleInc="-655">
        <dgm:presLayoutVars>
          <dgm:bulletEnabled val="1"/>
        </dgm:presLayoutVars>
      </dgm:prSet>
      <dgm:spPr/>
      <dgm:t>
        <a:bodyPr/>
        <a:lstStyle/>
        <a:p>
          <a:endParaRPr lang="tr-TR"/>
        </a:p>
      </dgm:t>
    </dgm:pt>
    <dgm:pt modelId="{F2789637-21D2-4592-810A-7451F24ABE60}" type="pres">
      <dgm:prSet presAssocID="{048EF790-B95A-4702-AF0E-48B39BEE66DC}" presName="parTrans" presStyleLbl="sibTrans2D1" presStyleIdx="2" presStyleCnt="5"/>
      <dgm:spPr/>
      <dgm:t>
        <a:bodyPr/>
        <a:lstStyle/>
        <a:p>
          <a:endParaRPr lang="tr-TR"/>
        </a:p>
      </dgm:t>
    </dgm:pt>
    <dgm:pt modelId="{1384507E-020C-49D2-8961-2F1235031AB9}" type="pres">
      <dgm:prSet presAssocID="{048EF790-B95A-4702-AF0E-48B39BEE66DC}" presName="connectorText" presStyleLbl="sibTrans2D1" presStyleIdx="2" presStyleCnt="5"/>
      <dgm:spPr/>
      <dgm:t>
        <a:bodyPr/>
        <a:lstStyle/>
        <a:p>
          <a:endParaRPr lang="tr-TR"/>
        </a:p>
      </dgm:t>
    </dgm:pt>
    <dgm:pt modelId="{639F29E4-F46E-488F-8B7D-E150271371AD}" type="pres">
      <dgm:prSet presAssocID="{63E973E0-1961-4FCF-8DD4-65E9C6299C1C}" presName="node" presStyleLbl="node1" presStyleIdx="2" presStyleCnt="5" custScaleX="128903">
        <dgm:presLayoutVars>
          <dgm:bulletEnabled val="1"/>
        </dgm:presLayoutVars>
      </dgm:prSet>
      <dgm:spPr/>
      <dgm:t>
        <a:bodyPr/>
        <a:lstStyle/>
        <a:p>
          <a:endParaRPr lang="tr-TR"/>
        </a:p>
      </dgm:t>
    </dgm:pt>
    <dgm:pt modelId="{5ED642C0-0F87-40F1-95DD-1069CDE5BDC6}" type="pres">
      <dgm:prSet presAssocID="{E84F9123-2F9E-47A7-8C21-DD0C11CA09ED}" presName="parTrans" presStyleLbl="sibTrans2D1" presStyleIdx="3" presStyleCnt="5"/>
      <dgm:spPr/>
      <dgm:t>
        <a:bodyPr/>
        <a:lstStyle/>
        <a:p>
          <a:endParaRPr lang="tr-TR"/>
        </a:p>
      </dgm:t>
    </dgm:pt>
    <dgm:pt modelId="{2E7DE9F1-D547-4C94-AFCB-04378CB8D1E7}" type="pres">
      <dgm:prSet presAssocID="{E84F9123-2F9E-47A7-8C21-DD0C11CA09ED}" presName="connectorText" presStyleLbl="sibTrans2D1" presStyleIdx="3" presStyleCnt="5"/>
      <dgm:spPr/>
      <dgm:t>
        <a:bodyPr/>
        <a:lstStyle/>
        <a:p>
          <a:endParaRPr lang="tr-TR"/>
        </a:p>
      </dgm:t>
    </dgm:pt>
    <dgm:pt modelId="{00BEC553-D316-425C-A675-78B587442F3C}" type="pres">
      <dgm:prSet presAssocID="{8D1B48DA-F685-4F6E-96DF-2F928C52EB68}" presName="node" presStyleLbl="node1" presStyleIdx="3" presStyleCnt="5" custScaleX="128782" custRadScaleRad="124596" custRadScaleInc="637">
        <dgm:presLayoutVars>
          <dgm:bulletEnabled val="1"/>
        </dgm:presLayoutVars>
      </dgm:prSet>
      <dgm:spPr/>
      <dgm:t>
        <a:bodyPr/>
        <a:lstStyle/>
        <a:p>
          <a:endParaRPr lang="tr-TR"/>
        </a:p>
      </dgm:t>
    </dgm:pt>
    <dgm:pt modelId="{0A3EC9B1-1B5D-4FA8-9451-93086A72BDFE}" type="pres">
      <dgm:prSet presAssocID="{9FE2EFB3-B6F0-4ECB-A568-B98A8704E5E8}" presName="parTrans" presStyleLbl="sibTrans2D1" presStyleIdx="4" presStyleCnt="5"/>
      <dgm:spPr/>
      <dgm:t>
        <a:bodyPr/>
        <a:lstStyle/>
        <a:p>
          <a:endParaRPr lang="tr-TR"/>
        </a:p>
      </dgm:t>
    </dgm:pt>
    <dgm:pt modelId="{2B996046-1F62-49A8-B52E-F6A7CFB61A5E}" type="pres">
      <dgm:prSet presAssocID="{9FE2EFB3-B6F0-4ECB-A568-B98A8704E5E8}" presName="connectorText" presStyleLbl="sibTrans2D1" presStyleIdx="4" presStyleCnt="5"/>
      <dgm:spPr/>
      <dgm:t>
        <a:bodyPr/>
        <a:lstStyle/>
        <a:p>
          <a:endParaRPr lang="tr-TR"/>
        </a:p>
      </dgm:t>
    </dgm:pt>
    <dgm:pt modelId="{EFECA372-E4E5-4D5E-92A0-1C3892A0505A}" type="pres">
      <dgm:prSet presAssocID="{849853CB-5D25-47E3-B148-6FB117612051}" presName="node" presStyleLbl="node1" presStyleIdx="4" presStyleCnt="5">
        <dgm:presLayoutVars>
          <dgm:bulletEnabled val="1"/>
        </dgm:presLayoutVars>
      </dgm:prSet>
      <dgm:spPr/>
      <dgm:t>
        <a:bodyPr/>
        <a:lstStyle/>
        <a:p>
          <a:endParaRPr lang="tr-TR"/>
        </a:p>
      </dgm:t>
    </dgm:pt>
  </dgm:ptLst>
  <dgm:cxnLst>
    <dgm:cxn modelId="{33CA03D5-88F2-4A23-AA74-87449E69A13A}" type="presOf" srcId="{EB9CE3F8-0972-48A5-978E-DC5DE0D9FF4A}" destId="{07DB341C-5845-4DFC-A8D2-D283E97B598D}" srcOrd="0" destOrd="0" presId="urn:microsoft.com/office/officeart/2005/8/layout/radial5"/>
    <dgm:cxn modelId="{14AA17B7-9D36-43AE-900C-70EA739A63D5}" type="presOf" srcId="{330FA318-5B9A-43E9-99DE-84AE59B968C8}" destId="{1ABFB533-C202-44C5-B613-05D2C6D60331}" srcOrd="0" destOrd="0" presId="urn:microsoft.com/office/officeart/2005/8/layout/radial5"/>
    <dgm:cxn modelId="{8915A3F9-511D-446A-8EAC-E9ACDDA14F24}" type="presOf" srcId="{3128B819-1933-47A0-8A1C-C9EEA18A6300}" destId="{41430B19-44F9-47E7-8DCE-361D5E2C3E78}" srcOrd="1" destOrd="0" presId="urn:microsoft.com/office/officeart/2005/8/layout/radial5"/>
    <dgm:cxn modelId="{6AF41AAA-0BD5-4C15-8E01-7F99CF26B95C}" type="presOf" srcId="{048EF790-B95A-4702-AF0E-48B39BEE66DC}" destId="{1384507E-020C-49D2-8961-2F1235031AB9}" srcOrd="1" destOrd="0" presId="urn:microsoft.com/office/officeart/2005/8/layout/radial5"/>
    <dgm:cxn modelId="{BCB80E11-ECC5-43A5-AD0D-BC14FD50BDCB}" srcId="{EB9CE3F8-0972-48A5-978E-DC5DE0D9FF4A}" destId="{8D1B48DA-F685-4F6E-96DF-2F928C52EB68}" srcOrd="3" destOrd="0" parTransId="{E84F9123-2F9E-47A7-8C21-DD0C11CA09ED}" sibTransId="{B7DB231C-D467-4631-8590-0F93E812AE6C}"/>
    <dgm:cxn modelId="{666F684D-55B0-4891-B4B5-B016D35487EB}" srcId="{EB9CE3F8-0972-48A5-978E-DC5DE0D9FF4A}" destId="{849853CB-5D25-47E3-B148-6FB117612051}" srcOrd="4" destOrd="0" parTransId="{9FE2EFB3-B6F0-4ECB-A568-B98A8704E5E8}" sibTransId="{2A4886FD-CAC2-4335-B497-E8C43E4C7F2D}"/>
    <dgm:cxn modelId="{8A959AC8-88C4-4CCD-AD0C-02AB47028B8D}" type="presOf" srcId="{9FE2EFB3-B6F0-4ECB-A568-B98A8704E5E8}" destId="{2B996046-1F62-49A8-B52E-F6A7CFB61A5E}" srcOrd="1" destOrd="0" presId="urn:microsoft.com/office/officeart/2005/8/layout/radial5"/>
    <dgm:cxn modelId="{C70F83FF-BD38-4010-A6A7-7DCF57BF8674}" srcId="{EB9CE3F8-0972-48A5-978E-DC5DE0D9FF4A}" destId="{63E973E0-1961-4FCF-8DD4-65E9C6299C1C}" srcOrd="2" destOrd="0" parTransId="{048EF790-B95A-4702-AF0E-48B39BEE66DC}" sibTransId="{1C6094A1-CC9E-4812-8369-6BF1107EAAE5}"/>
    <dgm:cxn modelId="{34DA2E78-D653-4A1B-B60B-307583A97A26}" type="presOf" srcId="{3128B819-1933-47A0-8A1C-C9EEA18A6300}" destId="{BC533774-BEB2-483C-B560-3272FB27D621}" srcOrd="0" destOrd="0" presId="urn:microsoft.com/office/officeart/2005/8/layout/radial5"/>
    <dgm:cxn modelId="{BC0163BF-2724-4003-8B41-4D23C828C06C}" type="presOf" srcId="{849853CB-5D25-47E3-B148-6FB117612051}" destId="{EFECA372-E4E5-4D5E-92A0-1C3892A0505A}" srcOrd="0" destOrd="0" presId="urn:microsoft.com/office/officeart/2005/8/layout/radial5"/>
    <dgm:cxn modelId="{FBBF0933-C385-4ACE-8CC2-5418E166C16B}" type="presOf" srcId="{EC469569-6C7B-462C-9A39-6CCBEC9FE20A}" destId="{384C79CF-D104-4A57-8362-384E9E104C32}" srcOrd="1" destOrd="0" presId="urn:microsoft.com/office/officeart/2005/8/layout/radial5"/>
    <dgm:cxn modelId="{7D6A2296-1F7F-419F-BFFF-B6936B5B41E8}" type="presOf" srcId="{8D1B48DA-F685-4F6E-96DF-2F928C52EB68}" destId="{00BEC553-D316-425C-A675-78B587442F3C}" srcOrd="0" destOrd="0" presId="urn:microsoft.com/office/officeart/2005/8/layout/radial5"/>
    <dgm:cxn modelId="{7516E2D0-A43B-4144-9E9B-F208113B3D3B}" type="presOf" srcId="{048EF790-B95A-4702-AF0E-48B39BEE66DC}" destId="{F2789637-21D2-4592-810A-7451F24ABE60}" srcOrd="0" destOrd="0" presId="urn:microsoft.com/office/officeart/2005/8/layout/radial5"/>
    <dgm:cxn modelId="{F40C22E1-93A4-4131-9B9D-77BA4B65CE80}" srcId="{EB9CE3F8-0972-48A5-978E-DC5DE0D9FF4A}" destId="{A17159AD-0CD5-4017-A852-9635EAA425A6}" srcOrd="1" destOrd="0" parTransId="{EC469569-6C7B-462C-9A39-6CCBEC9FE20A}" sibTransId="{1FF7EF6E-BBC4-4333-A3D8-38AD7F3D5651}"/>
    <dgm:cxn modelId="{5CE58E37-A947-4E9E-87AB-1BF8DD9992A5}" srcId="{EB9CE3F8-0972-48A5-978E-DC5DE0D9FF4A}" destId="{330FA318-5B9A-43E9-99DE-84AE59B968C8}" srcOrd="0" destOrd="0" parTransId="{3128B819-1933-47A0-8A1C-C9EEA18A6300}" sibTransId="{20216670-4961-41CC-9039-DAE55E98EC25}"/>
    <dgm:cxn modelId="{9656BE1E-AA31-423E-AD9C-2850E9B95A07}" type="presOf" srcId="{9FE2EFB3-B6F0-4ECB-A568-B98A8704E5E8}" destId="{0A3EC9B1-1B5D-4FA8-9451-93086A72BDFE}" srcOrd="0" destOrd="0" presId="urn:microsoft.com/office/officeart/2005/8/layout/radial5"/>
    <dgm:cxn modelId="{083FBBEC-4E6C-403A-BCE2-C79E83EAE60C}" type="presOf" srcId="{EC469569-6C7B-462C-9A39-6CCBEC9FE20A}" destId="{5E42CA74-DD8A-4BAF-96F9-ED264BA38905}" srcOrd="0" destOrd="0" presId="urn:microsoft.com/office/officeart/2005/8/layout/radial5"/>
    <dgm:cxn modelId="{2036B6E1-CF21-4887-A3A3-17BAED77CF17}" type="presOf" srcId="{A17159AD-0CD5-4017-A852-9635EAA425A6}" destId="{495FD127-B7E9-4E88-B12D-4684830687D7}" srcOrd="0" destOrd="0" presId="urn:microsoft.com/office/officeart/2005/8/layout/radial5"/>
    <dgm:cxn modelId="{697B4EBA-C7CC-4D01-A981-623984CD0169}" type="presOf" srcId="{46676EFA-2BD3-4AF4-A304-D39A6B348516}" destId="{01451CAC-5431-46CB-8DF4-C028D05AAC29}" srcOrd="0" destOrd="0" presId="urn:microsoft.com/office/officeart/2005/8/layout/radial5"/>
    <dgm:cxn modelId="{4B21FEEF-09B3-48BA-BF0F-BC005998393D}" type="presOf" srcId="{E84F9123-2F9E-47A7-8C21-DD0C11CA09ED}" destId="{2E7DE9F1-D547-4C94-AFCB-04378CB8D1E7}" srcOrd="1" destOrd="0" presId="urn:microsoft.com/office/officeart/2005/8/layout/radial5"/>
    <dgm:cxn modelId="{2BF3C7D4-3C24-4A03-846F-ED3E998A6D8A}" type="presOf" srcId="{63E973E0-1961-4FCF-8DD4-65E9C6299C1C}" destId="{639F29E4-F46E-488F-8B7D-E150271371AD}" srcOrd="0" destOrd="0" presId="urn:microsoft.com/office/officeart/2005/8/layout/radial5"/>
    <dgm:cxn modelId="{BC548FE1-26B1-49AD-8AEC-E066F25EAC81}" type="presOf" srcId="{E84F9123-2F9E-47A7-8C21-DD0C11CA09ED}" destId="{5ED642C0-0F87-40F1-95DD-1069CDE5BDC6}" srcOrd="0" destOrd="0" presId="urn:microsoft.com/office/officeart/2005/8/layout/radial5"/>
    <dgm:cxn modelId="{8CE9349F-AEC5-4F10-AC07-0EE4B3E30D3E}" srcId="{46676EFA-2BD3-4AF4-A304-D39A6B348516}" destId="{1849FA82-CE26-42C8-A2D1-A0ECCDCE42BA}" srcOrd="1" destOrd="0" parTransId="{63071779-BE53-47B8-8AFA-437C150BD9BD}" sibTransId="{826229BE-121D-484D-9154-168742AC8436}"/>
    <dgm:cxn modelId="{372B175C-2E40-4525-A5C9-B047F42A432E}" srcId="{46676EFA-2BD3-4AF4-A304-D39A6B348516}" destId="{EB9CE3F8-0972-48A5-978E-DC5DE0D9FF4A}" srcOrd="0" destOrd="0" parTransId="{6542AD0F-181A-4C9E-8FBF-64386E5444E1}" sibTransId="{5C938813-CECD-4F4E-8CC8-A746BDC44309}"/>
    <dgm:cxn modelId="{4AEF2568-5B0E-4BCE-B490-209BBDAAD73C}" type="presParOf" srcId="{01451CAC-5431-46CB-8DF4-C028D05AAC29}" destId="{07DB341C-5845-4DFC-A8D2-D283E97B598D}" srcOrd="0" destOrd="0" presId="urn:microsoft.com/office/officeart/2005/8/layout/radial5"/>
    <dgm:cxn modelId="{10CBF605-7E44-4823-9E84-3FFFF5DDBF54}" type="presParOf" srcId="{01451CAC-5431-46CB-8DF4-C028D05AAC29}" destId="{BC533774-BEB2-483C-B560-3272FB27D621}" srcOrd="1" destOrd="0" presId="urn:microsoft.com/office/officeart/2005/8/layout/radial5"/>
    <dgm:cxn modelId="{E820A2D3-B66D-4AA2-AA72-A82F1364FCE0}" type="presParOf" srcId="{BC533774-BEB2-483C-B560-3272FB27D621}" destId="{41430B19-44F9-47E7-8DCE-361D5E2C3E78}" srcOrd="0" destOrd="0" presId="urn:microsoft.com/office/officeart/2005/8/layout/radial5"/>
    <dgm:cxn modelId="{B5C200FB-B614-4A9E-8DCC-DA2FB1566FDD}" type="presParOf" srcId="{01451CAC-5431-46CB-8DF4-C028D05AAC29}" destId="{1ABFB533-C202-44C5-B613-05D2C6D60331}" srcOrd="2" destOrd="0" presId="urn:microsoft.com/office/officeart/2005/8/layout/radial5"/>
    <dgm:cxn modelId="{C931B3ED-03D5-43AC-9760-D0A7BBEFA9C7}" type="presParOf" srcId="{01451CAC-5431-46CB-8DF4-C028D05AAC29}" destId="{5E42CA74-DD8A-4BAF-96F9-ED264BA38905}" srcOrd="3" destOrd="0" presId="urn:microsoft.com/office/officeart/2005/8/layout/radial5"/>
    <dgm:cxn modelId="{A3C335C3-8CC0-4C30-B2F4-FACA25CD56BC}" type="presParOf" srcId="{5E42CA74-DD8A-4BAF-96F9-ED264BA38905}" destId="{384C79CF-D104-4A57-8362-384E9E104C32}" srcOrd="0" destOrd="0" presId="urn:microsoft.com/office/officeart/2005/8/layout/radial5"/>
    <dgm:cxn modelId="{A6EB5F48-5784-4B7D-B85A-E527ABF42395}" type="presParOf" srcId="{01451CAC-5431-46CB-8DF4-C028D05AAC29}" destId="{495FD127-B7E9-4E88-B12D-4684830687D7}" srcOrd="4" destOrd="0" presId="urn:microsoft.com/office/officeart/2005/8/layout/radial5"/>
    <dgm:cxn modelId="{E6BB68B3-8B55-4699-8E04-4BEF70DC8239}" type="presParOf" srcId="{01451CAC-5431-46CB-8DF4-C028D05AAC29}" destId="{F2789637-21D2-4592-810A-7451F24ABE60}" srcOrd="5" destOrd="0" presId="urn:microsoft.com/office/officeart/2005/8/layout/radial5"/>
    <dgm:cxn modelId="{4E081656-2DD7-4EF5-A464-8E15DE7C0A03}" type="presParOf" srcId="{F2789637-21D2-4592-810A-7451F24ABE60}" destId="{1384507E-020C-49D2-8961-2F1235031AB9}" srcOrd="0" destOrd="0" presId="urn:microsoft.com/office/officeart/2005/8/layout/radial5"/>
    <dgm:cxn modelId="{9EF68C5C-3D9C-4CD1-BA4D-08646E5341B1}" type="presParOf" srcId="{01451CAC-5431-46CB-8DF4-C028D05AAC29}" destId="{639F29E4-F46E-488F-8B7D-E150271371AD}" srcOrd="6" destOrd="0" presId="urn:microsoft.com/office/officeart/2005/8/layout/radial5"/>
    <dgm:cxn modelId="{406DE773-5D7E-4FD7-9F2A-C9B3FA978CA7}" type="presParOf" srcId="{01451CAC-5431-46CB-8DF4-C028D05AAC29}" destId="{5ED642C0-0F87-40F1-95DD-1069CDE5BDC6}" srcOrd="7" destOrd="0" presId="urn:microsoft.com/office/officeart/2005/8/layout/radial5"/>
    <dgm:cxn modelId="{8727EC75-7F4F-4DA1-9006-BFECB2F53D94}" type="presParOf" srcId="{5ED642C0-0F87-40F1-95DD-1069CDE5BDC6}" destId="{2E7DE9F1-D547-4C94-AFCB-04378CB8D1E7}" srcOrd="0" destOrd="0" presId="urn:microsoft.com/office/officeart/2005/8/layout/radial5"/>
    <dgm:cxn modelId="{460CAEB9-E13D-420C-9EF0-488283EF3DE0}" type="presParOf" srcId="{01451CAC-5431-46CB-8DF4-C028D05AAC29}" destId="{00BEC553-D316-425C-A675-78B587442F3C}" srcOrd="8" destOrd="0" presId="urn:microsoft.com/office/officeart/2005/8/layout/radial5"/>
    <dgm:cxn modelId="{CD5675F9-A803-409A-80B9-4682047729D4}" type="presParOf" srcId="{01451CAC-5431-46CB-8DF4-C028D05AAC29}" destId="{0A3EC9B1-1B5D-4FA8-9451-93086A72BDFE}" srcOrd="9" destOrd="0" presId="urn:microsoft.com/office/officeart/2005/8/layout/radial5"/>
    <dgm:cxn modelId="{6F004DA4-B90B-4CA0-BB40-4A25E8650D0D}" type="presParOf" srcId="{0A3EC9B1-1B5D-4FA8-9451-93086A72BDFE}" destId="{2B996046-1F62-49A8-B52E-F6A7CFB61A5E}" srcOrd="0" destOrd="0" presId="urn:microsoft.com/office/officeart/2005/8/layout/radial5"/>
    <dgm:cxn modelId="{8BED76C5-C18B-4D55-AB7A-6A5601418EE3}" type="presParOf" srcId="{01451CAC-5431-46CB-8DF4-C028D05AAC29}" destId="{EFECA372-E4E5-4D5E-92A0-1C3892A0505A}"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F023BA-7A4F-457D-882A-9031CFE308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98875BCD-2676-4716-ADD6-BEA9726A71A6}">
      <dgm:prSet phldrT="[Metin]"/>
      <dgm:spPr/>
      <dgm:t>
        <a:bodyPr/>
        <a:lstStyle/>
        <a:p>
          <a:r>
            <a:rPr lang="tr-TR" b="1" dirty="0" smtClean="0">
              <a:solidFill>
                <a:srgbClr val="FFFF00"/>
              </a:solidFill>
            </a:rPr>
            <a:t>Gerçeklik (</a:t>
          </a:r>
          <a:r>
            <a:rPr lang="tr-TR" b="1" dirty="0" err="1" smtClean="0">
              <a:solidFill>
                <a:srgbClr val="FFFF00"/>
              </a:solidFill>
            </a:rPr>
            <a:t>Authenticity</a:t>
          </a:r>
          <a:r>
            <a:rPr lang="tr-TR" b="1" dirty="0" smtClean="0">
              <a:solidFill>
                <a:srgbClr val="FFFF00"/>
              </a:solidFill>
            </a:rPr>
            <a:t>): </a:t>
          </a:r>
          <a:r>
            <a:rPr lang="tr-TR" dirty="0" smtClean="0"/>
            <a:t>Günlük hayatımızda televizyon, gazete gibi kitle iletişim araçlarında gerçekten karşılaştığımız durumları ileri sürmek.</a:t>
          </a:r>
          <a:endParaRPr lang="tr-TR" dirty="0"/>
        </a:p>
      </dgm:t>
    </dgm:pt>
    <dgm:pt modelId="{11C1382A-B2CB-45BE-9B73-8108E0B6E52C}" type="parTrans" cxnId="{E006FBD3-988D-416F-8AE6-DA73FB1E1236}">
      <dgm:prSet/>
      <dgm:spPr/>
      <dgm:t>
        <a:bodyPr/>
        <a:lstStyle/>
        <a:p>
          <a:endParaRPr lang="tr-TR"/>
        </a:p>
      </dgm:t>
    </dgm:pt>
    <dgm:pt modelId="{604A2BDD-B2DE-4F27-A5A0-AB168DA67FA4}" type="sibTrans" cxnId="{E006FBD3-988D-416F-8AE6-DA73FB1E1236}">
      <dgm:prSet/>
      <dgm:spPr/>
      <dgm:t>
        <a:bodyPr/>
        <a:lstStyle/>
        <a:p>
          <a:endParaRPr lang="tr-TR"/>
        </a:p>
      </dgm:t>
    </dgm:pt>
    <dgm:pt modelId="{43955A5D-2DAB-467A-AB11-5EFFD8A3812F}">
      <dgm:prSet/>
      <dgm:spPr/>
      <dgm:t>
        <a:bodyPr/>
        <a:lstStyle/>
        <a:p>
          <a:r>
            <a:rPr lang="tr-TR" b="1" dirty="0" smtClean="0">
              <a:solidFill>
                <a:srgbClr val="FFFF00"/>
              </a:solidFill>
            </a:rPr>
            <a:t>Uygunluk (</a:t>
          </a:r>
          <a:r>
            <a:rPr lang="tr-TR" b="1" dirty="0" err="1" smtClean="0">
              <a:solidFill>
                <a:srgbClr val="FFFF00"/>
              </a:solidFill>
            </a:rPr>
            <a:t>Relevance</a:t>
          </a:r>
          <a:r>
            <a:rPr lang="tr-TR" b="1" dirty="0" smtClean="0">
              <a:solidFill>
                <a:srgbClr val="FFFF00"/>
              </a:solidFill>
            </a:rPr>
            <a:t>): </a:t>
          </a:r>
          <a:r>
            <a:rPr lang="tr-TR" dirty="0" smtClean="0"/>
            <a:t>Doğrudan öğrencilerin şimdi ve gelecekteki yaşantılarını etkileyecek toplumsal kararlara yönelik durumlar ileri sürmek.</a:t>
          </a:r>
          <a:endParaRPr lang="tr-TR" dirty="0"/>
        </a:p>
      </dgm:t>
    </dgm:pt>
    <dgm:pt modelId="{BC801F7F-9E4A-4D65-8CAB-AD69D41B1BF0}" type="parTrans" cxnId="{698A3BA4-1C01-40AF-9704-600EC7A90C96}">
      <dgm:prSet/>
      <dgm:spPr/>
      <dgm:t>
        <a:bodyPr/>
        <a:lstStyle/>
        <a:p>
          <a:endParaRPr lang="tr-TR"/>
        </a:p>
      </dgm:t>
    </dgm:pt>
    <dgm:pt modelId="{746F6439-193B-440C-8565-631E5C558E90}" type="sibTrans" cxnId="{698A3BA4-1C01-40AF-9704-600EC7A90C96}">
      <dgm:prSet/>
      <dgm:spPr/>
      <dgm:t>
        <a:bodyPr/>
        <a:lstStyle/>
        <a:p>
          <a:endParaRPr lang="tr-TR"/>
        </a:p>
      </dgm:t>
    </dgm:pt>
    <dgm:pt modelId="{A4BBEE70-F489-4131-8316-01788927D473}">
      <dgm:prSet/>
      <dgm:spPr/>
      <dgm:t>
        <a:bodyPr/>
        <a:lstStyle/>
        <a:p>
          <a:r>
            <a:rPr lang="tr-TR" b="1" dirty="0" smtClean="0">
              <a:solidFill>
                <a:srgbClr val="FFFF00"/>
              </a:solidFill>
            </a:rPr>
            <a:t>Karara varılmamış bir duruma ilişkin toplum ilgisi: </a:t>
          </a:r>
          <a:r>
            <a:rPr lang="tr-TR" dirty="0" smtClean="0"/>
            <a:t>Politikacılar, inandırıcı gruplar tarafından farklı görüşlere ilişkin toplumsal tartışmaları belgelemek.</a:t>
          </a:r>
          <a:endParaRPr lang="tr-TR" dirty="0"/>
        </a:p>
      </dgm:t>
    </dgm:pt>
    <dgm:pt modelId="{E1B52454-E238-47A1-B817-AD4BB52BB697}" type="parTrans" cxnId="{A34BF41E-6E44-4C07-B923-02B7C50DA515}">
      <dgm:prSet/>
      <dgm:spPr/>
      <dgm:t>
        <a:bodyPr/>
        <a:lstStyle/>
        <a:p>
          <a:endParaRPr lang="tr-TR"/>
        </a:p>
      </dgm:t>
    </dgm:pt>
    <dgm:pt modelId="{7CB2617F-8700-4F4C-BCE0-614BA6718FC3}" type="sibTrans" cxnId="{A34BF41E-6E44-4C07-B923-02B7C50DA515}">
      <dgm:prSet/>
      <dgm:spPr/>
      <dgm:t>
        <a:bodyPr/>
        <a:lstStyle/>
        <a:p>
          <a:endParaRPr lang="tr-TR"/>
        </a:p>
      </dgm:t>
    </dgm:pt>
    <dgm:pt modelId="{C61DF75A-A5BA-414E-B02B-635A6B370308}">
      <dgm:prSet/>
      <dgm:spPr/>
      <dgm:t>
        <a:bodyPr/>
        <a:lstStyle/>
        <a:p>
          <a:r>
            <a:rPr lang="tr-TR" b="1" dirty="0" smtClean="0">
              <a:solidFill>
                <a:srgbClr val="FFFF00"/>
              </a:solidFill>
            </a:rPr>
            <a:t>Açık toplantılara izin vermek: </a:t>
          </a:r>
          <a:r>
            <a:rPr lang="tr-TR" dirty="0" smtClean="0"/>
            <a:t>Öğrencilerin sosyoekonomik, ahlaki ve etik değerlerini incitmeden mümkün olabilecek tartışmalı durumlar ileri sürmek.</a:t>
          </a:r>
          <a:endParaRPr lang="tr-TR" dirty="0"/>
        </a:p>
      </dgm:t>
    </dgm:pt>
    <dgm:pt modelId="{1D350D16-E567-4204-A6F8-3002C7CD1858}" type="parTrans" cxnId="{D05BD859-316B-4116-B3D4-069413DB0963}">
      <dgm:prSet/>
      <dgm:spPr/>
      <dgm:t>
        <a:bodyPr/>
        <a:lstStyle/>
        <a:p>
          <a:endParaRPr lang="tr-TR"/>
        </a:p>
      </dgm:t>
    </dgm:pt>
    <dgm:pt modelId="{723E0CAF-8271-42AD-B919-70B5512FBA0F}" type="sibTrans" cxnId="{D05BD859-316B-4116-B3D4-069413DB0963}">
      <dgm:prSet/>
      <dgm:spPr/>
      <dgm:t>
        <a:bodyPr/>
        <a:lstStyle/>
        <a:p>
          <a:endParaRPr lang="tr-TR"/>
        </a:p>
      </dgm:t>
    </dgm:pt>
    <dgm:pt modelId="{B9D22D42-9368-4984-A397-2BF68AE5C9AD}">
      <dgm:prSet/>
      <dgm:spPr/>
      <dgm:t>
        <a:bodyPr/>
        <a:lstStyle/>
        <a:p>
          <a:r>
            <a:rPr lang="tr-TR" dirty="0" smtClean="0"/>
            <a:t>Farklı ülkelerin fen ve teknoloji eğitimine yönelik olarak eğitim sistemlerini ele alarak tartışmak.</a:t>
          </a:r>
          <a:endParaRPr lang="tr-TR" dirty="0"/>
        </a:p>
      </dgm:t>
    </dgm:pt>
    <dgm:pt modelId="{7B506BFF-355A-49E8-BB58-F2A9DEF259C5}" type="parTrans" cxnId="{505ED2D8-BDCF-4A7C-8EE2-33733C69E62C}">
      <dgm:prSet/>
      <dgm:spPr/>
      <dgm:t>
        <a:bodyPr/>
        <a:lstStyle/>
        <a:p>
          <a:endParaRPr lang="tr-TR"/>
        </a:p>
      </dgm:t>
    </dgm:pt>
    <dgm:pt modelId="{FAAC08F0-A81A-477A-855E-97350885D6B1}" type="sibTrans" cxnId="{505ED2D8-BDCF-4A7C-8EE2-33733C69E62C}">
      <dgm:prSet/>
      <dgm:spPr/>
      <dgm:t>
        <a:bodyPr/>
        <a:lstStyle/>
        <a:p>
          <a:endParaRPr lang="tr-TR"/>
        </a:p>
      </dgm:t>
    </dgm:pt>
    <dgm:pt modelId="{7BED3900-E6B9-422E-A161-9B3D52018ACE}" type="pres">
      <dgm:prSet presAssocID="{C4F023BA-7A4F-457D-882A-9031CFE30861}" presName="linear" presStyleCnt="0">
        <dgm:presLayoutVars>
          <dgm:animLvl val="lvl"/>
          <dgm:resizeHandles val="exact"/>
        </dgm:presLayoutVars>
      </dgm:prSet>
      <dgm:spPr/>
      <dgm:t>
        <a:bodyPr/>
        <a:lstStyle/>
        <a:p>
          <a:endParaRPr lang="tr-TR"/>
        </a:p>
      </dgm:t>
    </dgm:pt>
    <dgm:pt modelId="{BDF7733F-7251-4F8F-B72F-237F49B11B10}" type="pres">
      <dgm:prSet presAssocID="{98875BCD-2676-4716-ADD6-BEA9726A71A6}" presName="parentText" presStyleLbl="node1" presStyleIdx="0" presStyleCnt="5">
        <dgm:presLayoutVars>
          <dgm:chMax val="0"/>
          <dgm:bulletEnabled val="1"/>
        </dgm:presLayoutVars>
      </dgm:prSet>
      <dgm:spPr/>
      <dgm:t>
        <a:bodyPr/>
        <a:lstStyle/>
        <a:p>
          <a:endParaRPr lang="tr-TR"/>
        </a:p>
      </dgm:t>
    </dgm:pt>
    <dgm:pt modelId="{009DD70F-CA01-410E-BA99-843DE18C563C}" type="pres">
      <dgm:prSet presAssocID="{604A2BDD-B2DE-4F27-A5A0-AB168DA67FA4}" presName="spacer" presStyleCnt="0"/>
      <dgm:spPr/>
    </dgm:pt>
    <dgm:pt modelId="{02BEA2A1-623A-44BF-99F0-091B550E1DE5}" type="pres">
      <dgm:prSet presAssocID="{43955A5D-2DAB-467A-AB11-5EFFD8A3812F}" presName="parentText" presStyleLbl="node1" presStyleIdx="1" presStyleCnt="5">
        <dgm:presLayoutVars>
          <dgm:chMax val="0"/>
          <dgm:bulletEnabled val="1"/>
        </dgm:presLayoutVars>
      </dgm:prSet>
      <dgm:spPr/>
      <dgm:t>
        <a:bodyPr/>
        <a:lstStyle/>
        <a:p>
          <a:endParaRPr lang="tr-TR"/>
        </a:p>
      </dgm:t>
    </dgm:pt>
    <dgm:pt modelId="{CC265CB3-6A66-4790-9E2B-E5C40B5BD37E}" type="pres">
      <dgm:prSet presAssocID="{746F6439-193B-440C-8565-631E5C558E90}" presName="spacer" presStyleCnt="0"/>
      <dgm:spPr/>
    </dgm:pt>
    <dgm:pt modelId="{861903A6-14E5-47BE-BBF3-93A548D5F00A}" type="pres">
      <dgm:prSet presAssocID="{A4BBEE70-F489-4131-8316-01788927D473}" presName="parentText" presStyleLbl="node1" presStyleIdx="2" presStyleCnt="5">
        <dgm:presLayoutVars>
          <dgm:chMax val="0"/>
          <dgm:bulletEnabled val="1"/>
        </dgm:presLayoutVars>
      </dgm:prSet>
      <dgm:spPr/>
      <dgm:t>
        <a:bodyPr/>
        <a:lstStyle/>
        <a:p>
          <a:endParaRPr lang="tr-TR"/>
        </a:p>
      </dgm:t>
    </dgm:pt>
    <dgm:pt modelId="{0C6EEEE6-8877-48F4-B653-6D9188C46416}" type="pres">
      <dgm:prSet presAssocID="{7CB2617F-8700-4F4C-BCE0-614BA6718FC3}" presName="spacer" presStyleCnt="0"/>
      <dgm:spPr/>
    </dgm:pt>
    <dgm:pt modelId="{781A0536-7FA8-47FE-9293-8595F5AA7624}" type="pres">
      <dgm:prSet presAssocID="{C61DF75A-A5BA-414E-B02B-635A6B370308}" presName="parentText" presStyleLbl="node1" presStyleIdx="3" presStyleCnt="5">
        <dgm:presLayoutVars>
          <dgm:chMax val="0"/>
          <dgm:bulletEnabled val="1"/>
        </dgm:presLayoutVars>
      </dgm:prSet>
      <dgm:spPr/>
      <dgm:t>
        <a:bodyPr/>
        <a:lstStyle/>
        <a:p>
          <a:endParaRPr lang="tr-TR"/>
        </a:p>
      </dgm:t>
    </dgm:pt>
    <dgm:pt modelId="{9872869E-2200-4E31-8216-C54FA9DFCFE0}" type="pres">
      <dgm:prSet presAssocID="{723E0CAF-8271-42AD-B919-70B5512FBA0F}" presName="spacer" presStyleCnt="0"/>
      <dgm:spPr/>
    </dgm:pt>
    <dgm:pt modelId="{E8E46D5B-3B90-48B8-818A-7E2ADB748081}" type="pres">
      <dgm:prSet presAssocID="{B9D22D42-9368-4984-A397-2BF68AE5C9AD}" presName="parentText" presStyleLbl="node1" presStyleIdx="4" presStyleCnt="5" custLinFactNeighborX="-749" custLinFactNeighborY="48774">
        <dgm:presLayoutVars>
          <dgm:chMax val="0"/>
          <dgm:bulletEnabled val="1"/>
        </dgm:presLayoutVars>
      </dgm:prSet>
      <dgm:spPr/>
      <dgm:t>
        <a:bodyPr/>
        <a:lstStyle/>
        <a:p>
          <a:endParaRPr lang="tr-TR"/>
        </a:p>
      </dgm:t>
    </dgm:pt>
  </dgm:ptLst>
  <dgm:cxnLst>
    <dgm:cxn modelId="{A34BF41E-6E44-4C07-B923-02B7C50DA515}" srcId="{C4F023BA-7A4F-457D-882A-9031CFE30861}" destId="{A4BBEE70-F489-4131-8316-01788927D473}" srcOrd="2" destOrd="0" parTransId="{E1B52454-E238-47A1-B817-AD4BB52BB697}" sibTransId="{7CB2617F-8700-4F4C-BCE0-614BA6718FC3}"/>
    <dgm:cxn modelId="{239F885C-8116-41C4-BBDB-44B2F72B48E1}" type="presOf" srcId="{43955A5D-2DAB-467A-AB11-5EFFD8A3812F}" destId="{02BEA2A1-623A-44BF-99F0-091B550E1DE5}" srcOrd="0" destOrd="0" presId="urn:microsoft.com/office/officeart/2005/8/layout/vList2"/>
    <dgm:cxn modelId="{505ED2D8-BDCF-4A7C-8EE2-33733C69E62C}" srcId="{C4F023BA-7A4F-457D-882A-9031CFE30861}" destId="{B9D22D42-9368-4984-A397-2BF68AE5C9AD}" srcOrd="4" destOrd="0" parTransId="{7B506BFF-355A-49E8-BB58-F2A9DEF259C5}" sibTransId="{FAAC08F0-A81A-477A-855E-97350885D6B1}"/>
    <dgm:cxn modelId="{E006FBD3-988D-416F-8AE6-DA73FB1E1236}" srcId="{C4F023BA-7A4F-457D-882A-9031CFE30861}" destId="{98875BCD-2676-4716-ADD6-BEA9726A71A6}" srcOrd="0" destOrd="0" parTransId="{11C1382A-B2CB-45BE-9B73-8108E0B6E52C}" sibTransId="{604A2BDD-B2DE-4F27-A5A0-AB168DA67FA4}"/>
    <dgm:cxn modelId="{B0523726-F67C-4F56-A364-7FA9F6861F0F}" type="presOf" srcId="{B9D22D42-9368-4984-A397-2BF68AE5C9AD}" destId="{E8E46D5B-3B90-48B8-818A-7E2ADB748081}" srcOrd="0" destOrd="0" presId="urn:microsoft.com/office/officeart/2005/8/layout/vList2"/>
    <dgm:cxn modelId="{698A3BA4-1C01-40AF-9704-600EC7A90C96}" srcId="{C4F023BA-7A4F-457D-882A-9031CFE30861}" destId="{43955A5D-2DAB-467A-AB11-5EFFD8A3812F}" srcOrd="1" destOrd="0" parTransId="{BC801F7F-9E4A-4D65-8CAB-AD69D41B1BF0}" sibTransId="{746F6439-193B-440C-8565-631E5C558E90}"/>
    <dgm:cxn modelId="{7FC18D1D-CCEE-496D-A240-BF4F90A54AA0}" type="presOf" srcId="{A4BBEE70-F489-4131-8316-01788927D473}" destId="{861903A6-14E5-47BE-BBF3-93A548D5F00A}" srcOrd="0" destOrd="0" presId="urn:microsoft.com/office/officeart/2005/8/layout/vList2"/>
    <dgm:cxn modelId="{15B4ED9E-7528-42D5-B90F-8E491D3DCC79}" type="presOf" srcId="{98875BCD-2676-4716-ADD6-BEA9726A71A6}" destId="{BDF7733F-7251-4F8F-B72F-237F49B11B10}" srcOrd="0" destOrd="0" presId="urn:microsoft.com/office/officeart/2005/8/layout/vList2"/>
    <dgm:cxn modelId="{1C34343B-5EF2-42B4-9388-16FBECA984A3}" type="presOf" srcId="{C4F023BA-7A4F-457D-882A-9031CFE30861}" destId="{7BED3900-E6B9-422E-A161-9B3D52018ACE}" srcOrd="0" destOrd="0" presId="urn:microsoft.com/office/officeart/2005/8/layout/vList2"/>
    <dgm:cxn modelId="{D05BD859-316B-4116-B3D4-069413DB0963}" srcId="{C4F023BA-7A4F-457D-882A-9031CFE30861}" destId="{C61DF75A-A5BA-414E-B02B-635A6B370308}" srcOrd="3" destOrd="0" parTransId="{1D350D16-E567-4204-A6F8-3002C7CD1858}" sibTransId="{723E0CAF-8271-42AD-B919-70B5512FBA0F}"/>
    <dgm:cxn modelId="{9F1FE793-BEEE-4A29-8B7A-BAEA70DD92AA}" type="presOf" srcId="{C61DF75A-A5BA-414E-B02B-635A6B370308}" destId="{781A0536-7FA8-47FE-9293-8595F5AA7624}" srcOrd="0" destOrd="0" presId="urn:microsoft.com/office/officeart/2005/8/layout/vList2"/>
    <dgm:cxn modelId="{FA95A1BB-17C3-4A4C-B9A7-54CCF7AD1A43}" type="presParOf" srcId="{7BED3900-E6B9-422E-A161-9B3D52018ACE}" destId="{BDF7733F-7251-4F8F-B72F-237F49B11B10}" srcOrd="0" destOrd="0" presId="urn:microsoft.com/office/officeart/2005/8/layout/vList2"/>
    <dgm:cxn modelId="{15E25929-3956-4B42-A45E-A476201D350F}" type="presParOf" srcId="{7BED3900-E6B9-422E-A161-9B3D52018ACE}" destId="{009DD70F-CA01-410E-BA99-843DE18C563C}" srcOrd="1" destOrd="0" presId="urn:microsoft.com/office/officeart/2005/8/layout/vList2"/>
    <dgm:cxn modelId="{14844891-CD38-4EB1-B4B8-C7C843DC99DD}" type="presParOf" srcId="{7BED3900-E6B9-422E-A161-9B3D52018ACE}" destId="{02BEA2A1-623A-44BF-99F0-091B550E1DE5}" srcOrd="2" destOrd="0" presId="urn:microsoft.com/office/officeart/2005/8/layout/vList2"/>
    <dgm:cxn modelId="{E3CCC08A-1302-4469-A371-0BCBD599C50E}" type="presParOf" srcId="{7BED3900-E6B9-422E-A161-9B3D52018ACE}" destId="{CC265CB3-6A66-4790-9E2B-E5C40B5BD37E}" srcOrd="3" destOrd="0" presId="urn:microsoft.com/office/officeart/2005/8/layout/vList2"/>
    <dgm:cxn modelId="{84D6C32D-FA32-4216-A5CD-2BD5BC7CFEA2}" type="presParOf" srcId="{7BED3900-E6B9-422E-A161-9B3D52018ACE}" destId="{861903A6-14E5-47BE-BBF3-93A548D5F00A}" srcOrd="4" destOrd="0" presId="urn:microsoft.com/office/officeart/2005/8/layout/vList2"/>
    <dgm:cxn modelId="{2362E5E9-9198-4B1F-AF8F-55C875A1C970}" type="presParOf" srcId="{7BED3900-E6B9-422E-A161-9B3D52018ACE}" destId="{0C6EEEE6-8877-48F4-B653-6D9188C46416}" srcOrd="5" destOrd="0" presId="urn:microsoft.com/office/officeart/2005/8/layout/vList2"/>
    <dgm:cxn modelId="{C3B466B9-4E8F-4EE5-A1C1-84B14E43BAA6}" type="presParOf" srcId="{7BED3900-E6B9-422E-A161-9B3D52018ACE}" destId="{781A0536-7FA8-47FE-9293-8595F5AA7624}" srcOrd="6" destOrd="0" presId="urn:microsoft.com/office/officeart/2005/8/layout/vList2"/>
    <dgm:cxn modelId="{91474F08-CDEC-4B9B-93B6-59418A5D7DEE}" type="presParOf" srcId="{7BED3900-E6B9-422E-A161-9B3D52018ACE}" destId="{9872869E-2200-4E31-8216-C54FA9DFCFE0}" srcOrd="7" destOrd="0" presId="urn:microsoft.com/office/officeart/2005/8/layout/vList2"/>
    <dgm:cxn modelId="{532491D7-91AF-42C9-81AA-B97E8F54E84E}" type="presParOf" srcId="{7BED3900-E6B9-422E-A161-9B3D52018ACE}" destId="{E8E46D5B-3B90-48B8-818A-7E2ADB74808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1689D1-A96B-4B97-8589-18651DBF61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8DD654EB-0BB1-4745-99C3-DDBE45DF8046}">
      <dgm:prSet/>
      <dgm:spPr/>
      <dgm:t>
        <a:bodyPr/>
        <a:lstStyle/>
        <a:p>
          <a:pPr rtl="0"/>
          <a:r>
            <a:rPr lang="tr-TR" dirty="0" smtClean="0"/>
            <a:t>Bilime dayanır, genellikle bilimsel bilginin sınırları içindedir. Fikirler oluşturmayı, kişisel ve toplumsal düzeyde kararlar vermeyi içerir. </a:t>
          </a:r>
          <a:endParaRPr lang="tr-TR" dirty="0"/>
        </a:p>
      </dgm:t>
    </dgm:pt>
    <dgm:pt modelId="{E70ED00A-985C-4C2E-9DEA-CC11AA5055D1}" type="parTrans" cxnId="{D1766A69-CF91-409A-92A4-39DE05F2B3CB}">
      <dgm:prSet/>
      <dgm:spPr/>
      <dgm:t>
        <a:bodyPr/>
        <a:lstStyle/>
        <a:p>
          <a:endParaRPr lang="tr-TR"/>
        </a:p>
      </dgm:t>
    </dgm:pt>
    <dgm:pt modelId="{8B6965F2-83B4-48AF-AD41-A34A37167AD7}" type="sibTrans" cxnId="{D1766A69-CF91-409A-92A4-39DE05F2B3CB}">
      <dgm:prSet/>
      <dgm:spPr/>
      <dgm:t>
        <a:bodyPr/>
        <a:lstStyle/>
        <a:p>
          <a:endParaRPr lang="tr-TR"/>
        </a:p>
      </dgm:t>
    </dgm:pt>
    <dgm:pt modelId="{965B137E-15BD-4A08-ACF8-36868978A7BA}">
      <dgm:prSet/>
      <dgm:spPr/>
      <dgm:t>
        <a:bodyPr/>
        <a:lstStyle/>
        <a:p>
          <a:pPr rtl="0"/>
          <a:r>
            <a:rPr lang="tr-TR" dirty="0" smtClean="0"/>
            <a:t>Genellikle medya yazılarıdır (TV, gazete, internet, radyo)</a:t>
          </a:r>
          <a:endParaRPr lang="tr-TR" dirty="0"/>
        </a:p>
      </dgm:t>
    </dgm:pt>
    <dgm:pt modelId="{FDD76B8A-3748-4E84-9E8F-075058783B0A}" type="parTrans" cxnId="{9EDF646A-E9EB-4629-94D5-90B4AA2F7994}">
      <dgm:prSet/>
      <dgm:spPr/>
      <dgm:t>
        <a:bodyPr/>
        <a:lstStyle/>
        <a:p>
          <a:endParaRPr lang="tr-TR"/>
        </a:p>
      </dgm:t>
    </dgm:pt>
    <dgm:pt modelId="{9A1D14E4-BF53-4737-B777-187A870C9BDE}" type="sibTrans" cxnId="{9EDF646A-E9EB-4629-94D5-90B4AA2F7994}">
      <dgm:prSet/>
      <dgm:spPr/>
      <dgm:t>
        <a:bodyPr/>
        <a:lstStyle/>
        <a:p>
          <a:endParaRPr lang="tr-TR"/>
        </a:p>
      </dgm:t>
    </dgm:pt>
    <dgm:pt modelId="{74B905ED-FED0-4F8B-8E56-5A921592AC0F}">
      <dgm:prSet/>
      <dgm:spPr/>
      <dgm:t>
        <a:bodyPr/>
        <a:lstStyle/>
        <a:p>
          <a:pPr rtl="0"/>
          <a:r>
            <a:rPr lang="tr-TR" dirty="0" smtClean="0"/>
            <a:t>Çelişkili/bitmemiş bilimsel kanıt nedeni ile bitmemiş bilgi ile ilgilenir. </a:t>
          </a:r>
          <a:endParaRPr lang="tr-TR" dirty="0"/>
        </a:p>
      </dgm:t>
    </dgm:pt>
    <dgm:pt modelId="{E15AFD4B-C3DC-4D39-AE38-56298D37DF22}" type="parTrans" cxnId="{0B8E2E71-E1F0-406F-A8CD-EEBFC201B9E1}">
      <dgm:prSet/>
      <dgm:spPr/>
      <dgm:t>
        <a:bodyPr/>
        <a:lstStyle/>
        <a:p>
          <a:endParaRPr lang="tr-TR"/>
        </a:p>
      </dgm:t>
    </dgm:pt>
    <dgm:pt modelId="{FA32AF2F-C1FD-481F-B82A-F62E1CDE5E3A}" type="sibTrans" cxnId="{0B8E2E71-E1F0-406F-A8CD-EEBFC201B9E1}">
      <dgm:prSet/>
      <dgm:spPr/>
      <dgm:t>
        <a:bodyPr/>
        <a:lstStyle/>
        <a:p>
          <a:endParaRPr lang="tr-TR"/>
        </a:p>
      </dgm:t>
    </dgm:pt>
    <dgm:pt modelId="{034C84B1-7266-4F93-AFB2-06DA9E7C2400}">
      <dgm:prSet/>
      <dgm:spPr/>
      <dgm:t>
        <a:bodyPr/>
        <a:lstStyle/>
        <a:p>
          <a:pPr rtl="0"/>
          <a:r>
            <a:rPr lang="tr-TR" dirty="0" smtClean="0"/>
            <a:t>Yerel, ulusal ve global boyutları belirtir. Bu boyutlar politik ve toplumsal içerikle de ilişkilidir. </a:t>
          </a:r>
          <a:endParaRPr lang="tr-TR" dirty="0"/>
        </a:p>
      </dgm:t>
    </dgm:pt>
    <dgm:pt modelId="{44287639-E0EF-427C-9B31-1BE79740BD72}" type="parTrans" cxnId="{66C4B853-D62A-46B9-BA49-683B1C90821C}">
      <dgm:prSet/>
      <dgm:spPr/>
      <dgm:t>
        <a:bodyPr/>
        <a:lstStyle/>
        <a:p>
          <a:endParaRPr lang="tr-TR"/>
        </a:p>
      </dgm:t>
    </dgm:pt>
    <dgm:pt modelId="{81432B6B-D46C-4E1F-A742-A9DDD152E4F3}" type="sibTrans" cxnId="{66C4B853-D62A-46B9-BA49-683B1C90821C}">
      <dgm:prSet/>
      <dgm:spPr/>
      <dgm:t>
        <a:bodyPr/>
        <a:lstStyle/>
        <a:p>
          <a:endParaRPr lang="tr-TR"/>
        </a:p>
      </dgm:t>
    </dgm:pt>
    <dgm:pt modelId="{A24FCA3C-3879-4C12-A3C7-A130C5B57252}">
      <dgm:prSet/>
      <dgm:spPr/>
      <dgm:t>
        <a:bodyPr/>
        <a:lstStyle/>
        <a:p>
          <a:pPr rtl="0"/>
          <a:r>
            <a:rPr lang="tr-TR" dirty="0" smtClean="0"/>
            <a:t>Risklerin değerleri etkilediği bazı maliyet kazanç analizlerini kapsar.</a:t>
          </a:r>
          <a:endParaRPr lang="tr-TR" dirty="0"/>
        </a:p>
      </dgm:t>
    </dgm:pt>
    <dgm:pt modelId="{C1BA41FE-4BD6-4431-8DA7-162CC738C709}" type="parTrans" cxnId="{21155B2E-5EF8-4525-9B41-332AFA46B321}">
      <dgm:prSet/>
      <dgm:spPr/>
      <dgm:t>
        <a:bodyPr/>
        <a:lstStyle/>
        <a:p>
          <a:endParaRPr lang="tr-TR"/>
        </a:p>
      </dgm:t>
    </dgm:pt>
    <dgm:pt modelId="{EDFD3579-0633-4B34-8E1C-D7DC5BB531DC}" type="sibTrans" cxnId="{21155B2E-5EF8-4525-9B41-332AFA46B321}">
      <dgm:prSet/>
      <dgm:spPr/>
      <dgm:t>
        <a:bodyPr/>
        <a:lstStyle/>
        <a:p>
          <a:endParaRPr lang="tr-TR"/>
        </a:p>
      </dgm:t>
    </dgm:pt>
    <dgm:pt modelId="{11B7FE86-8905-44BD-845C-CCEF2DB133FA}">
      <dgm:prSet/>
      <dgm:spPr/>
      <dgm:t>
        <a:bodyPr/>
        <a:lstStyle/>
        <a:p>
          <a:pPr rtl="0"/>
          <a:r>
            <a:rPr lang="tr-TR" dirty="0" smtClean="0"/>
            <a:t>Sürdürülebilir gelişmeyi göz önünde bulundurur. </a:t>
          </a:r>
          <a:endParaRPr lang="tr-TR" dirty="0"/>
        </a:p>
      </dgm:t>
    </dgm:pt>
    <dgm:pt modelId="{4BD67627-E03A-4520-9608-BC4A1970F04D}" type="parTrans" cxnId="{8F7A41DE-F607-4149-956F-5836CF78A6F5}">
      <dgm:prSet/>
      <dgm:spPr/>
      <dgm:t>
        <a:bodyPr/>
        <a:lstStyle/>
        <a:p>
          <a:endParaRPr lang="tr-TR"/>
        </a:p>
      </dgm:t>
    </dgm:pt>
    <dgm:pt modelId="{90F57F37-CA48-4499-B198-9F39A0ACCF4F}" type="sibTrans" cxnId="{8F7A41DE-F607-4149-956F-5836CF78A6F5}">
      <dgm:prSet/>
      <dgm:spPr/>
      <dgm:t>
        <a:bodyPr/>
        <a:lstStyle/>
        <a:p>
          <a:endParaRPr lang="tr-TR"/>
        </a:p>
      </dgm:t>
    </dgm:pt>
    <dgm:pt modelId="{A012BB15-7266-4772-9D14-280F6DDF563E}">
      <dgm:prSet/>
      <dgm:spPr/>
      <dgm:t>
        <a:bodyPr/>
        <a:lstStyle/>
        <a:p>
          <a:pPr rtl="0"/>
          <a:r>
            <a:rPr lang="tr-TR" dirty="0" smtClean="0"/>
            <a:t>Değerler ve etik muhakemeyi içerir. </a:t>
          </a:r>
          <a:endParaRPr lang="tr-TR" dirty="0"/>
        </a:p>
      </dgm:t>
    </dgm:pt>
    <dgm:pt modelId="{D26560AE-838E-4471-94D4-DFEC5A528E5B}" type="parTrans" cxnId="{D12B7FF2-7A31-49EE-A02E-2C8427DB132D}">
      <dgm:prSet/>
      <dgm:spPr/>
      <dgm:t>
        <a:bodyPr/>
        <a:lstStyle/>
        <a:p>
          <a:endParaRPr lang="tr-TR"/>
        </a:p>
      </dgm:t>
    </dgm:pt>
    <dgm:pt modelId="{F37C6726-C025-4FC2-B432-674219B1B15B}" type="sibTrans" cxnId="{D12B7FF2-7A31-49EE-A02E-2C8427DB132D}">
      <dgm:prSet/>
      <dgm:spPr/>
      <dgm:t>
        <a:bodyPr/>
        <a:lstStyle/>
        <a:p>
          <a:endParaRPr lang="tr-TR"/>
        </a:p>
      </dgm:t>
    </dgm:pt>
    <dgm:pt modelId="{6D92ECF1-83D5-4B84-843F-61EC41C05A49}">
      <dgm:prSet/>
      <dgm:spPr/>
      <dgm:t>
        <a:bodyPr/>
        <a:lstStyle/>
        <a:p>
          <a:pPr rtl="0"/>
          <a:r>
            <a:rPr lang="tr-TR" dirty="0" smtClean="0"/>
            <a:t>Olasılık ve riski anlamayı sağlar. </a:t>
          </a:r>
          <a:endParaRPr lang="tr-TR" dirty="0"/>
        </a:p>
      </dgm:t>
    </dgm:pt>
    <dgm:pt modelId="{ADE16066-40AA-49A7-B412-4369C3792185}" type="parTrans" cxnId="{1C9482E3-0746-478A-BD26-88A97492CE46}">
      <dgm:prSet/>
      <dgm:spPr/>
      <dgm:t>
        <a:bodyPr/>
        <a:lstStyle/>
        <a:p>
          <a:endParaRPr lang="tr-TR"/>
        </a:p>
      </dgm:t>
    </dgm:pt>
    <dgm:pt modelId="{D027F95F-35DA-4C11-893E-64493FA63277}" type="sibTrans" cxnId="{1C9482E3-0746-478A-BD26-88A97492CE46}">
      <dgm:prSet/>
      <dgm:spPr/>
      <dgm:t>
        <a:bodyPr/>
        <a:lstStyle/>
        <a:p>
          <a:endParaRPr lang="tr-TR"/>
        </a:p>
      </dgm:t>
    </dgm:pt>
    <dgm:pt modelId="{1757825B-AC78-499A-9E7F-5332642970D9}">
      <dgm:prSet/>
      <dgm:spPr/>
      <dgm:t>
        <a:bodyPr/>
        <a:lstStyle/>
        <a:p>
          <a:pPr rtl="0"/>
          <a:r>
            <a:rPr lang="tr-TR" dirty="0" smtClean="0"/>
            <a:t>Genelde geçici hayatı konu edinir. </a:t>
          </a:r>
          <a:endParaRPr lang="tr-TR" dirty="0"/>
        </a:p>
      </dgm:t>
    </dgm:pt>
    <dgm:pt modelId="{23E5E5AD-DF5C-479F-B584-D57A9352BD62}" type="parTrans" cxnId="{CC70810F-B90C-4A72-BCE2-0EF338229027}">
      <dgm:prSet/>
      <dgm:spPr/>
      <dgm:t>
        <a:bodyPr/>
        <a:lstStyle/>
        <a:p>
          <a:endParaRPr lang="tr-TR"/>
        </a:p>
      </dgm:t>
    </dgm:pt>
    <dgm:pt modelId="{D3EF7E60-6723-4076-A0F7-DA033D5A9C9A}" type="sibTrans" cxnId="{CC70810F-B90C-4A72-BCE2-0EF338229027}">
      <dgm:prSet/>
      <dgm:spPr/>
      <dgm:t>
        <a:bodyPr/>
        <a:lstStyle/>
        <a:p>
          <a:endParaRPr lang="tr-TR"/>
        </a:p>
      </dgm:t>
    </dgm:pt>
    <dgm:pt modelId="{3B222EBB-A02A-4664-AA60-CE6076AAD653}" type="pres">
      <dgm:prSet presAssocID="{931689D1-A96B-4B97-8589-18651DBF6133}" presName="linear" presStyleCnt="0">
        <dgm:presLayoutVars>
          <dgm:animLvl val="lvl"/>
          <dgm:resizeHandles val="exact"/>
        </dgm:presLayoutVars>
      </dgm:prSet>
      <dgm:spPr/>
      <dgm:t>
        <a:bodyPr/>
        <a:lstStyle/>
        <a:p>
          <a:endParaRPr lang="tr-TR"/>
        </a:p>
      </dgm:t>
    </dgm:pt>
    <dgm:pt modelId="{AEB87A46-E51A-4BB4-9A86-5EBF1D9734D7}" type="pres">
      <dgm:prSet presAssocID="{8DD654EB-0BB1-4745-99C3-DDBE45DF8046}" presName="parentText" presStyleLbl="node1" presStyleIdx="0" presStyleCnt="9">
        <dgm:presLayoutVars>
          <dgm:chMax val="0"/>
          <dgm:bulletEnabled val="1"/>
        </dgm:presLayoutVars>
      </dgm:prSet>
      <dgm:spPr/>
      <dgm:t>
        <a:bodyPr/>
        <a:lstStyle/>
        <a:p>
          <a:endParaRPr lang="tr-TR"/>
        </a:p>
      </dgm:t>
    </dgm:pt>
    <dgm:pt modelId="{231E6645-BA70-4CC4-9CB4-C73E1D22B30E}" type="pres">
      <dgm:prSet presAssocID="{8B6965F2-83B4-48AF-AD41-A34A37167AD7}" presName="spacer" presStyleCnt="0"/>
      <dgm:spPr/>
    </dgm:pt>
    <dgm:pt modelId="{82358416-E7A1-4E5F-95A8-AFE0175D4657}" type="pres">
      <dgm:prSet presAssocID="{965B137E-15BD-4A08-ACF8-36868978A7BA}" presName="parentText" presStyleLbl="node1" presStyleIdx="1" presStyleCnt="9">
        <dgm:presLayoutVars>
          <dgm:chMax val="0"/>
          <dgm:bulletEnabled val="1"/>
        </dgm:presLayoutVars>
      </dgm:prSet>
      <dgm:spPr/>
      <dgm:t>
        <a:bodyPr/>
        <a:lstStyle/>
        <a:p>
          <a:endParaRPr lang="tr-TR"/>
        </a:p>
      </dgm:t>
    </dgm:pt>
    <dgm:pt modelId="{BB213A15-7257-472E-B247-AACB7EB36FB4}" type="pres">
      <dgm:prSet presAssocID="{9A1D14E4-BF53-4737-B777-187A870C9BDE}" presName="spacer" presStyleCnt="0"/>
      <dgm:spPr/>
    </dgm:pt>
    <dgm:pt modelId="{643EA864-BA70-4644-9F2A-8D073A8FB7E6}" type="pres">
      <dgm:prSet presAssocID="{74B905ED-FED0-4F8B-8E56-5A921592AC0F}" presName="parentText" presStyleLbl="node1" presStyleIdx="2" presStyleCnt="9">
        <dgm:presLayoutVars>
          <dgm:chMax val="0"/>
          <dgm:bulletEnabled val="1"/>
        </dgm:presLayoutVars>
      </dgm:prSet>
      <dgm:spPr/>
      <dgm:t>
        <a:bodyPr/>
        <a:lstStyle/>
        <a:p>
          <a:endParaRPr lang="tr-TR"/>
        </a:p>
      </dgm:t>
    </dgm:pt>
    <dgm:pt modelId="{C328080D-AFB9-477C-9760-6976F8742BB3}" type="pres">
      <dgm:prSet presAssocID="{FA32AF2F-C1FD-481F-B82A-F62E1CDE5E3A}" presName="spacer" presStyleCnt="0"/>
      <dgm:spPr/>
    </dgm:pt>
    <dgm:pt modelId="{BEA59C05-EA05-4206-B408-EC1225F9D8A5}" type="pres">
      <dgm:prSet presAssocID="{034C84B1-7266-4F93-AFB2-06DA9E7C2400}" presName="parentText" presStyleLbl="node1" presStyleIdx="3" presStyleCnt="9">
        <dgm:presLayoutVars>
          <dgm:chMax val="0"/>
          <dgm:bulletEnabled val="1"/>
        </dgm:presLayoutVars>
      </dgm:prSet>
      <dgm:spPr/>
      <dgm:t>
        <a:bodyPr/>
        <a:lstStyle/>
        <a:p>
          <a:endParaRPr lang="tr-TR"/>
        </a:p>
      </dgm:t>
    </dgm:pt>
    <dgm:pt modelId="{508574CA-4E7A-4494-A524-C1B25D283736}" type="pres">
      <dgm:prSet presAssocID="{81432B6B-D46C-4E1F-A742-A9DDD152E4F3}" presName="spacer" presStyleCnt="0"/>
      <dgm:spPr/>
    </dgm:pt>
    <dgm:pt modelId="{B729BA01-1253-44C3-8017-8B35A62E0CC2}" type="pres">
      <dgm:prSet presAssocID="{A24FCA3C-3879-4C12-A3C7-A130C5B57252}" presName="parentText" presStyleLbl="node1" presStyleIdx="4" presStyleCnt="9">
        <dgm:presLayoutVars>
          <dgm:chMax val="0"/>
          <dgm:bulletEnabled val="1"/>
        </dgm:presLayoutVars>
      </dgm:prSet>
      <dgm:spPr/>
      <dgm:t>
        <a:bodyPr/>
        <a:lstStyle/>
        <a:p>
          <a:endParaRPr lang="tr-TR"/>
        </a:p>
      </dgm:t>
    </dgm:pt>
    <dgm:pt modelId="{AD9E0BCE-BD7B-429E-9B67-6F87595362BE}" type="pres">
      <dgm:prSet presAssocID="{EDFD3579-0633-4B34-8E1C-D7DC5BB531DC}" presName="spacer" presStyleCnt="0"/>
      <dgm:spPr/>
    </dgm:pt>
    <dgm:pt modelId="{DB30A25B-8FBE-416F-B422-0715F86CC18E}" type="pres">
      <dgm:prSet presAssocID="{11B7FE86-8905-44BD-845C-CCEF2DB133FA}" presName="parentText" presStyleLbl="node1" presStyleIdx="5" presStyleCnt="9">
        <dgm:presLayoutVars>
          <dgm:chMax val="0"/>
          <dgm:bulletEnabled val="1"/>
        </dgm:presLayoutVars>
      </dgm:prSet>
      <dgm:spPr/>
      <dgm:t>
        <a:bodyPr/>
        <a:lstStyle/>
        <a:p>
          <a:endParaRPr lang="tr-TR"/>
        </a:p>
      </dgm:t>
    </dgm:pt>
    <dgm:pt modelId="{7CB6078B-0557-4CDF-B39A-1866C1E4EA63}" type="pres">
      <dgm:prSet presAssocID="{90F57F37-CA48-4499-B198-9F39A0ACCF4F}" presName="spacer" presStyleCnt="0"/>
      <dgm:spPr/>
    </dgm:pt>
    <dgm:pt modelId="{9A3EDDC3-5820-4AE9-880A-C4B57A268CF3}" type="pres">
      <dgm:prSet presAssocID="{A012BB15-7266-4772-9D14-280F6DDF563E}" presName="parentText" presStyleLbl="node1" presStyleIdx="6" presStyleCnt="9">
        <dgm:presLayoutVars>
          <dgm:chMax val="0"/>
          <dgm:bulletEnabled val="1"/>
        </dgm:presLayoutVars>
      </dgm:prSet>
      <dgm:spPr/>
      <dgm:t>
        <a:bodyPr/>
        <a:lstStyle/>
        <a:p>
          <a:endParaRPr lang="tr-TR"/>
        </a:p>
      </dgm:t>
    </dgm:pt>
    <dgm:pt modelId="{E5F2DE26-22A3-4030-A3C9-C96D443DACD1}" type="pres">
      <dgm:prSet presAssocID="{F37C6726-C025-4FC2-B432-674219B1B15B}" presName="spacer" presStyleCnt="0"/>
      <dgm:spPr/>
    </dgm:pt>
    <dgm:pt modelId="{627384F3-53C7-44EB-9402-A2BC2E22763A}" type="pres">
      <dgm:prSet presAssocID="{6D92ECF1-83D5-4B84-843F-61EC41C05A49}" presName="parentText" presStyleLbl="node1" presStyleIdx="7" presStyleCnt="9">
        <dgm:presLayoutVars>
          <dgm:chMax val="0"/>
          <dgm:bulletEnabled val="1"/>
        </dgm:presLayoutVars>
      </dgm:prSet>
      <dgm:spPr/>
      <dgm:t>
        <a:bodyPr/>
        <a:lstStyle/>
        <a:p>
          <a:endParaRPr lang="tr-TR"/>
        </a:p>
      </dgm:t>
    </dgm:pt>
    <dgm:pt modelId="{89EDBCA1-281F-4E59-BC2C-5E79BEB1A243}" type="pres">
      <dgm:prSet presAssocID="{D027F95F-35DA-4C11-893E-64493FA63277}" presName="spacer" presStyleCnt="0"/>
      <dgm:spPr/>
    </dgm:pt>
    <dgm:pt modelId="{320336B2-90AC-42D0-98AC-400F6860884D}" type="pres">
      <dgm:prSet presAssocID="{1757825B-AC78-499A-9E7F-5332642970D9}" presName="parentText" presStyleLbl="node1" presStyleIdx="8" presStyleCnt="9">
        <dgm:presLayoutVars>
          <dgm:chMax val="0"/>
          <dgm:bulletEnabled val="1"/>
        </dgm:presLayoutVars>
      </dgm:prSet>
      <dgm:spPr/>
      <dgm:t>
        <a:bodyPr/>
        <a:lstStyle/>
        <a:p>
          <a:endParaRPr lang="tr-TR"/>
        </a:p>
      </dgm:t>
    </dgm:pt>
  </dgm:ptLst>
  <dgm:cxnLst>
    <dgm:cxn modelId="{BE36D688-2649-402A-9665-E5CA8CD4B8AE}" type="presOf" srcId="{931689D1-A96B-4B97-8589-18651DBF6133}" destId="{3B222EBB-A02A-4664-AA60-CE6076AAD653}" srcOrd="0" destOrd="0" presId="urn:microsoft.com/office/officeart/2005/8/layout/vList2"/>
    <dgm:cxn modelId="{D1D8576B-370E-476F-9AFE-0BE2FC342D4F}" type="presOf" srcId="{6D92ECF1-83D5-4B84-843F-61EC41C05A49}" destId="{627384F3-53C7-44EB-9402-A2BC2E22763A}" srcOrd="0" destOrd="0" presId="urn:microsoft.com/office/officeart/2005/8/layout/vList2"/>
    <dgm:cxn modelId="{1C9482E3-0746-478A-BD26-88A97492CE46}" srcId="{931689D1-A96B-4B97-8589-18651DBF6133}" destId="{6D92ECF1-83D5-4B84-843F-61EC41C05A49}" srcOrd="7" destOrd="0" parTransId="{ADE16066-40AA-49A7-B412-4369C3792185}" sibTransId="{D027F95F-35DA-4C11-893E-64493FA63277}"/>
    <dgm:cxn modelId="{66C4B853-D62A-46B9-BA49-683B1C90821C}" srcId="{931689D1-A96B-4B97-8589-18651DBF6133}" destId="{034C84B1-7266-4F93-AFB2-06DA9E7C2400}" srcOrd="3" destOrd="0" parTransId="{44287639-E0EF-427C-9B31-1BE79740BD72}" sibTransId="{81432B6B-D46C-4E1F-A742-A9DDD152E4F3}"/>
    <dgm:cxn modelId="{D7828838-89C3-43DF-AB04-62A525417115}" type="presOf" srcId="{034C84B1-7266-4F93-AFB2-06DA9E7C2400}" destId="{BEA59C05-EA05-4206-B408-EC1225F9D8A5}" srcOrd="0" destOrd="0" presId="urn:microsoft.com/office/officeart/2005/8/layout/vList2"/>
    <dgm:cxn modelId="{C476D3F2-D45B-48D9-A4AA-4C05EC485C0E}" type="presOf" srcId="{8DD654EB-0BB1-4745-99C3-DDBE45DF8046}" destId="{AEB87A46-E51A-4BB4-9A86-5EBF1D9734D7}" srcOrd="0" destOrd="0" presId="urn:microsoft.com/office/officeart/2005/8/layout/vList2"/>
    <dgm:cxn modelId="{CF291B0C-17A1-40FE-B6F6-06F9267F5417}" type="presOf" srcId="{965B137E-15BD-4A08-ACF8-36868978A7BA}" destId="{82358416-E7A1-4E5F-95A8-AFE0175D4657}" srcOrd="0" destOrd="0" presId="urn:microsoft.com/office/officeart/2005/8/layout/vList2"/>
    <dgm:cxn modelId="{D1766A69-CF91-409A-92A4-39DE05F2B3CB}" srcId="{931689D1-A96B-4B97-8589-18651DBF6133}" destId="{8DD654EB-0BB1-4745-99C3-DDBE45DF8046}" srcOrd="0" destOrd="0" parTransId="{E70ED00A-985C-4C2E-9DEA-CC11AA5055D1}" sibTransId="{8B6965F2-83B4-48AF-AD41-A34A37167AD7}"/>
    <dgm:cxn modelId="{0B8E2E71-E1F0-406F-A8CD-EEBFC201B9E1}" srcId="{931689D1-A96B-4B97-8589-18651DBF6133}" destId="{74B905ED-FED0-4F8B-8E56-5A921592AC0F}" srcOrd="2" destOrd="0" parTransId="{E15AFD4B-C3DC-4D39-AE38-56298D37DF22}" sibTransId="{FA32AF2F-C1FD-481F-B82A-F62E1CDE5E3A}"/>
    <dgm:cxn modelId="{8F7A41DE-F607-4149-956F-5836CF78A6F5}" srcId="{931689D1-A96B-4B97-8589-18651DBF6133}" destId="{11B7FE86-8905-44BD-845C-CCEF2DB133FA}" srcOrd="5" destOrd="0" parTransId="{4BD67627-E03A-4520-9608-BC4A1970F04D}" sibTransId="{90F57F37-CA48-4499-B198-9F39A0ACCF4F}"/>
    <dgm:cxn modelId="{98F1837E-F198-49F6-8019-CF1474C435D6}" type="presOf" srcId="{1757825B-AC78-499A-9E7F-5332642970D9}" destId="{320336B2-90AC-42D0-98AC-400F6860884D}" srcOrd="0" destOrd="0" presId="urn:microsoft.com/office/officeart/2005/8/layout/vList2"/>
    <dgm:cxn modelId="{9EDF646A-E9EB-4629-94D5-90B4AA2F7994}" srcId="{931689D1-A96B-4B97-8589-18651DBF6133}" destId="{965B137E-15BD-4A08-ACF8-36868978A7BA}" srcOrd="1" destOrd="0" parTransId="{FDD76B8A-3748-4E84-9E8F-075058783B0A}" sibTransId="{9A1D14E4-BF53-4737-B777-187A870C9BDE}"/>
    <dgm:cxn modelId="{A5C2741A-6264-4303-A7A4-165D7337B87E}" type="presOf" srcId="{11B7FE86-8905-44BD-845C-CCEF2DB133FA}" destId="{DB30A25B-8FBE-416F-B422-0715F86CC18E}" srcOrd="0" destOrd="0" presId="urn:microsoft.com/office/officeart/2005/8/layout/vList2"/>
    <dgm:cxn modelId="{21155B2E-5EF8-4525-9B41-332AFA46B321}" srcId="{931689D1-A96B-4B97-8589-18651DBF6133}" destId="{A24FCA3C-3879-4C12-A3C7-A130C5B57252}" srcOrd="4" destOrd="0" parTransId="{C1BA41FE-4BD6-4431-8DA7-162CC738C709}" sibTransId="{EDFD3579-0633-4B34-8E1C-D7DC5BB531DC}"/>
    <dgm:cxn modelId="{E795B92F-465D-468C-972D-29DEFC115B1E}" type="presOf" srcId="{74B905ED-FED0-4F8B-8E56-5A921592AC0F}" destId="{643EA864-BA70-4644-9F2A-8D073A8FB7E6}" srcOrd="0" destOrd="0" presId="urn:microsoft.com/office/officeart/2005/8/layout/vList2"/>
    <dgm:cxn modelId="{CC70810F-B90C-4A72-BCE2-0EF338229027}" srcId="{931689D1-A96B-4B97-8589-18651DBF6133}" destId="{1757825B-AC78-499A-9E7F-5332642970D9}" srcOrd="8" destOrd="0" parTransId="{23E5E5AD-DF5C-479F-B584-D57A9352BD62}" sibTransId="{D3EF7E60-6723-4076-A0F7-DA033D5A9C9A}"/>
    <dgm:cxn modelId="{3F59FDA4-A0D7-4EA1-A0D5-3F081B29A414}" type="presOf" srcId="{A24FCA3C-3879-4C12-A3C7-A130C5B57252}" destId="{B729BA01-1253-44C3-8017-8B35A62E0CC2}" srcOrd="0" destOrd="0" presId="urn:microsoft.com/office/officeart/2005/8/layout/vList2"/>
    <dgm:cxn modelId="{D12B7FF2-7A31-49EE-A02E-2C8427DB132D}" srcId="{931689D1-A96B-4B97-8589-18651DBF6133}" destId="{A012BB15-7266-4772-9D14-280F6DDF563E}" srcOrd="6" destOrd="0" parTransId="{D26560AE-838E-4471-94D4-DFEC5A528E5B}" sibTransId="{F37C6726-C025-4FC2-B432-674219B1B15B}"/>
    <dgm:cxn modelId="{936687C5-01B0-4AC8-AC5E-F2D7ACE7E8C0}" type="presOf" srcId="{A012BB15-7266-4772-9D14-280F6DDF563E}" destId="{9A3EDDC3-5820-4AE9-880A-C4B57A268CF3}" srcOrd="0" destOrd="0" presId="urn:microsoft.com/office/officeart/2005/8/layout/vList2"/>
    <dgm:cxn modelId="{BE4B282C-1CC8-4C77-8683-A7E12B608275}" type="presParOf" srcId="{3B222EBB-A02A-4664-AA60-CE6076AAD653}" destId="{AEB87A46-E51A-4BB4-9A86-5EBF1D9734D7}" srcOrd="0" destOrd="0" presId="urn:microsoft.com/office/officeart/2005/8/layout/vList2"/>
    <dgm:cxn modelId="{199743E1-1198-400E-9C5B-AC86D494052F}" type="presParOf" srcId="{3B222EBB-A02A-4664-AA60-CE6076AAD653}" destId="{231E6645-BA70-4CC4-9CB4-C73E1D22B30E}" srcOrd="1" destOrd="0" presId="urn:microsoft.com/office/officeart/2005/8/layout/vList2"/>
    <dgm:cxn modelId="{C6443315-0570-4036-A0E5-B15B59A72064}" type="presParOf" srcId="{3B222EBB-A02A-4664-AA60-CE6076AAD653}" destId="{82358416-E7A1-4E5F-95A8-AFE0175D4657}" srcOrd="2" destOrd="0" presId="urn:microsoft.com/office/officeart/2005/8/layout/vList2"/>
    <dgm:cxn modelId="{8CAF545C-CD2B-4851-BB4E-5B7AABFFC030}" type="presParOf" srcId="{3B222EBB-A02A-4664-AA60-CE6076AAD653}" destId="{BB213A15-7257-472E-B247-AACB7EB36FB4}" srcOrd="3" destOrd="0" presId="urn:microsoft.com/office/officeart/2005/8/layout/vList2"/>
    <dgm:cxn modelId="{FB3EDABF-59EA-442D-B336-E64740CE3E80}" type="presParOf" srcId="{3B222EBB-A02A-4664-AA60-CE6076AAD653}" destId="{643EA864-BA70-4644-9F2A-8D073A8FB7E6}" srcOrd="4" destOrd="0" presId="urn:microsoft.com/office/officeart/2005/8/layout/vList2"/>
    <dgm:cxn modelId="{073CCBAD-05E2-41E1-A6F4-C14C2D186410}" type="presParOf" srcId="{3B222EBB-A02A-4664-AA60-CE6076AAD653}" destId="{C328080D-AFB9-477C-9760-6976F8742BB3}" srcOrd="5" destOrd="0" presId="urn:microsoft.com/office/officeart/2005/8/layout/vList2"/>
    <dgm:cxn modelId="{8EEE5C1A-C971-4E0E-ACFF-CECC2C6D3B22}" type="presParOf" srcId="{3B222EBB-A02A-4664-AA60-CE6076AAD653}" destId="{BEA59C05-EA05-4206-B408-EC1225F9D8A5}" srcOrd="6" destOrd="0" presId="urn:microsoft.com/office/officeart/2005/8/layout/vList2"/>
    <dgm:cxn modelId="{E13B4A41-5497-489E-B351-0ACF084689D8}" type="presParOf" srcId="{3B222EBB-A02A-4664-AA60-CE6076AAD653}" destId="{508574CA-4E7A-4494-A524-C1B25D283736}" srcOrd="7" destOrd="0" presId="urn:microsoft.com/office/officeart/2005/8/layout/vList2"/>
    <dgm:cxn modelId="{561A51A2-23EE-4190-A5B5-F35B86CA1B87}" type="presParOf" srcId="{3B222EBB-A02A-4664-AA60-CE6076AAD653}" destId="{B729BA01-1253-44C3-8017-8B35A62E0CC2}" srcOrd="8" destOrd="0" presId="urn:microsoft.com/office/officeart/2005/8/layout/vList2"/>
    <dgm:cxn modelId="{82DE6A26-F1F3-4AAC-91BD-568BF8E4605E}" type="presParOf" srcId="{3B222EBB-A02A-4664-AA60-CE6076AAD653}" destId="{AD9E0BCE-BD7B-429E-9B67-6F87595362BE}" srcOrd="9" destOrd="0" presId="urn:microsoft.com/office/officeart/2005/8/layout/vList2"/>
    <dgm:cxn modelId="{982DA8F7-55DA-4DE3-A0DF-95FD4943D290}" type="presParOf" srcId="{3B222EBB-A02A-4664-AA60-CE6076AAD653}" destId="{DB30A25B-8FBE-416F-B422-0715F86CC18E}" srcOrd="10" destOrd="0" presId="urn:microsoft.com/office/officeart/2005/8/layout/vList2"/>
    <dgm:cxn modelId="{1A502D00-E64A-48E5-893F-B6BDF1BED591}" type="presParOf" srcId="{3B222EBB-A02A-4664-AA60-CE6076AAD653}" destId="{7CB6078B-0557-4CDF-B39A-1866C1E4EA63}" srcOrd="11" destOrd="0" presId="urn:microsoft.com/office/officeart/2005/8/layout/vList2"/>
    <dgm:cxn modelId="{B2A02273-FBCF-4B7E-AEF1-D5EFA3BBBDDC}" type="presParOf" srcId="{3B222EBB-A02A-4664-AA60-CE6076AAD653}" destId="{9A3EDDC3-5820-4AE9-880A-C4B57A268CF3}" srcOrd="12" destOrd="0" presId="urn:microsoft.com/office/officeart/2005/8/layout/vList2"/>
    <dgm:cxn modelId="{36150915-65BE-4C0B-A746-5706FB8C9C6C}" type="presParOf" srcId="{3B222EBB-A02A-4664-AA60-CE6076AAD653}" destId="{E5F2DE26-22A3-4030-A3C9-C96D443DACD1}" srcOrd="13" destOrd="0" presId="urn:microsoft.com/office/officeart/2005/8/layout/vList2"/>
    <dgm:cxn modelId="{E3FA7EB9-F694-4F79-A0E9-46DE499800E4}" type="presParOf" srcId="{3B222EBB-A02A-4664-AA60-CE6076AAD653}" destId="{627384F3-53C7-44EB-9402-A2BC2E22763A}" srcOrd="14" destOrd="0" presId="urn:microsoft.com/office/officeart/2005/8/layout/vList2"/>
    <dgm:cxn modelId="{467DAB78-C195-453B-9E12-1DA3750A1E12}" type="presParOf" srcId="{3B222EBB-A02A-4664-AA60-CE6076AAD653}" destId="{89EDBCA1-281F-4E59-BC2C-5E79BEB1A243}" srcOrd="15" destOrd="0" presId="urn:microsoft.com/office/officeart/2005/8/layout/vList2"/>
    <dgm:cxn modelId="{6C27B623-83F3-4FDF-9877-BB2FC283C9EE}" type="presParOf" srcId="{3B222EBB-A02A-4664-AA60-CE6076AAD653}" destId="{320336B2-90AC-42D0-98AC-400F6860884D}"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2C686F-6C36-49B7-9777-35F1B783992A}"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tr-TR"/>
        </a:p>
      </dgm:t>
    </dgm:pt>
    <dgm:pt modelId="{F57E19CF-E80A-44C9-B415-C4665A070DD6}">
      <dgm:prSet phldrT="[Metin]" custT="1"/>
      <dgm:spPr/>
      <dgm:t>
        <a:bodyPr/>
        <a:lstStyle/>
        <a:p>
          <a:r>
            <a:rPr lang="tr-TR" sz="2400" b="1" dirty="0" smtClean="0"/>
            <a:t>Fen okuryazarlığının işlevsel değerini arttırmak.</a:t>
          </a:r>
          <a:endParaRPr lang="tr-TR" sz="2400" b="1" dirty="0"/>
        </a:p>
      </dgm:t>
    </dgm:pt>
    <dgm:pt modelId="{CD45431D-AD9B-415C-A7F4-2BD9AD6DF220}" type="parTrans" cxnId="{560F229C-9F86-4753-B613-F3C921B8BF4D}">
      <dgm:prSet/>
      <dgm:spPr/>
      <dgm:t>
        <a:bodyPr/>
        <a:lstStyle/>
        <a:p>
          <a:endParaRPr lang="tr-TR"/>
        </a:p>
      </dgm:t>
    </dgm:pt>
    <dgm:pt modelId="{79245C1F-EAAE-4D1D-AA07-EAD7B2164943}" type="sibTrans" cxnId="{560F229C-9F86-4753-B613-F3C921B8BF4D}">
      <dgm:prSet/>
      <dgm:spPr/>
      <dgm:t>
        <a:bodyPr/>
        <a:lstStyle/>
        <a:p>
          <a:endParaRPr lang="tr-TR"/>
        </a:p>
      </dgm:t>
    </dgm:pt>
    <dgm:pt modelId="{9C27E389-7D71-4558-A037-A5DC4CF534D5}">
      <dgm:prSet phldrT="[Metin]" custT="1"/>
      <dgm:spPr/>
      <dgm:t>
        <a:bodyPr/>
        <a:lstStyle/>
        <a:p>
          <a:endParaRPr lang="tr-TR" sz="2400" dirty="0"/>
        </a:p>
      </dgm:t>
    </dgm:pt>
    <dgm:pt modelId="{36022C60-D6B7-4AFD-A727-53C0BD9F2718}" type="parTrans" cxnId="{8F7CD976-98F3-4771-A7C3-354F11D875FB}">
      <dgm:prSet/>
      <dgm:spPr/>
      <dgm:t>
        <a:bodyPr/>
        <a:lstStyle/>
        <a:p>
          <a:endParaRPr lang="tr-TR"/>
        </a:p>
      </dgm:t>
    </dgm:pt>
    <dgm:pt modelId="{0C17E1CB-0382-4CD7-AB22-2BDDCA299EE3}" type="sibTrans" cxnId="{8F7CD976-98F3-4771-A7C3-354F11D875FB}">
      <dgm:prSet/>
      <dgm:spPr/>
      <dgm:t>
        <a:bodyPr/>
        <a:lstStyle/>
        <a:p>
          <a:endParaRPr lang="tr-TR"/>
        </a:p>
      </dgm:t>
    </dgm:pt>
    <dgm:pt modelId="{D4BB8D7F-9C0A-4E70-9C23-EE32345B165A}">
      <dgm:prSet phldrT="[Metin]" custT="1"/>
      <dgm:spPr/>
      <dgm:t>
        <a:bodyPr/>
        <a:lstStyle/>
        <a:p>
          <a:r>
            <a:rPr lang="tr-TR" sz="1800" dirty="0" smtClean="0"/>
            <a:t>Hem kişisel hem de mesleki yaşantılarındaki uygulamalarında fen okuryazarlığı kimliğini oluşturmak. </a:t>
          </a:r>
          <a:endParaRPr lang="tr-TR" sz="1800" dirty="0"/>
        </a:p>
      </dgm:t>
    </dgm:pt>
    <dgm:pt modelId="{9BB4579A-99D4-4307-80C4-93436CB2E33E}" type="parTrans" cxnId="{0388A78C-4779-41DC-8635-A5EB90A5ADA1}">
      <dgm:prSet/>
      <dgm:spPr/>
      <dgm:t>
        <a:bodyPr/>
        <a:lstStyle/>
        <a:p>
          <a:endParaRPr lang="tr-TR"/>
        </a:p>
      </dgm:t>
    </dgm:pt>
    <dgm:pt modelId="{06E40E68-9E95-40ED-BB53-002C3B170C10}" type="sibTrans" cxnId="{0388A78C-4779-41DC-8635-A5EB90A5ADA1}">
      <dgm:prSet/>
      <dgm:spPr/>
      <dgm:t>
        <a:bodyPr/>
        <a:lstStyle/>
        <a:p>
          <a:endParaRPr lang="tr-TR"/>
        </a:p>
      </dgm:t>
    </dgm:pt>
    <dgm:pt modelId="{2DD0066F-7218-4E0C-A1ED-6F9EA169100E}">
      <dgm:prSet phldrT="[Metin]" custT="1"/>
      <dgm:spPr/>
      <dgm:t>
        <a:bodyPr/>
        <a:lstStyle/>
        <a:p>
          <a:r>
            <a:rPr lang="tr-TR" sz="2000" dirty="0" smtClean="0"/>
            <a:t>Tartışma becerilerini geliştirmek</a:t>
          </a:r>
          <a:endParaRPr lang="tr-TR" sz="2000" dirty="0"/>
        </a:p>
      </dgm:t>
    </dgm:pt>
    <dgm:pt modelId="{B2E874FD-A35C-4634-A12B-2AF8B3ABE5DB}" type="parTrans" cxnId="{FA7F81D9-DA25-4AA0-A212-AC1B625AA394}">
      <dgm:prSet/>
      <dgm:spPr/>
      <dgm:t>
        <a:bodyPr/>
        <a:lstStyle/>
        <a:p>
          <a:endParaRPr lang="tr-TR"/>
        </a:p>
      </dgm:t>
    </dgm:pt>
    <dgm:pt modelId="{C5A3382A-3A2E-4B76-BB64-7213C8195B21}" type="sibTrans" cxnId="{FA7F81D9-DA25-4AA0-A212-AC1B625AA394}">
      <dgm:prSet/>
      <dgm:spPr/>
      <dgm:t>
        <a:bodyPr/>
        <a:lstStyle/>
        <a:p>
          <a:endParaRPr lang="tr-TR"/>
        </a:p>
      </dgm:t>
    </dgm:pt>
    <dgm:pt modelId="{26C866A3-81D2-4EF4-81AB-4F548FB24AF5}">
      <dgm:prSet phldrT="[Metin]" custT="1"/>
      <dgm:spPr/>
      <dgm:t>
        <a:bodyPr/>
        <a:lstStyle/>
        <a:p>
          <a:r>
            <a:rPr lang="tr-TR" sz="2000" dirty="0" smtClean="0"/>
            <a:t>Toplumsal </a:t>
          </a:r>
          <a:r>
            <a:rPr lang="tr-TR" sz="2000" dirty="0" err="1" smtClean="0"/>
            <a:t>farkındalık</a:t>
          </a:r>
          <a:r>
            <a:rPr lang="tr-TR" sz="2000" dirty="0" smtClean="0"/>
            <a:t> bilinci oluşturmak</a:t>
          </a:r>
          <a:endParaRPr lang="tr-TR" sz="2000" dirty="0"/>
        </a:p>
      </dgm:t>
    </dgm:pt>
    <dgm:pt modelId="{F6C8BB7C-5422-48A9-A7C5-27B96B0CBEB3}" type="parTrans" cxnId="{22C1ECBD-F160-4979-AEF2-CDE047128A92}">
      <dgm:prSet/>
      <dgm:spPr/>
      <dgm:t>
        <a:bodyPr/>
        <a:lstStyle/>
        <a:p>
          <a:endParaRPr lang="tr-TR"/>
        </a:p>
      </dgm:t>
    </dgm:pt>
    <dgm:pt modelId="{34E9122B-95A1-4246-A0F0-BB142AD42A20}" type="sibTrans" cxnId="{22C1ECBD-F160-4979-AEF2-CDE047128A92}">
      <dgm:prSet/>
      <dgm:spPr/>
      <dgm:t>
        <a:bodyPr/>
        <a:lstStyle/>
        <a:p>
          <a:endParaRPr lang="tr-TR"/>
        </a:p>
      </dgm:t>
    </dgm:pt>
    <dgm:pt modelId="{E97D405E-C12E-4189-886C-BC07BB893455}">
      <dgm:prSet phldrT="[Metin]" custT="1"/>
      <dgm:spPr/>
      <dgm:t>
        <a:bodyPr/>
        <a:lstStyle/>
        <a:p>
          <a:r>
            <a:rPr lang="tr-TR" sz="2000" dirty="0" smtClean="0"/>
            <a:t>Bilimin doğası kavramsallaştırmasını sağlamak</a:t>
          </a:r>
          <a:endParaRPr lang="tr-TR" sz="2000" dirty="0"/>
        </a:p>
      </dgm:t>
    </dgm:pt>
    <dgm:pt modelId="{E014C211-23B1-4994-A6CD-98EF1325341C}" type="parTrans" cxnId="{BBC175B8-51EF-49DA-81E8-4553516C77CD}">
      <dgm:prSet/>
      <dgm:spPr/>
      <dgm:t>
        <a:bodyPr/>
        <a:lstStyle/>
        <a:p>
          <a:endParaRPr lang="tr-TR"/>
        </a:p>
      </dgm:t>
    </dgm:pt>
    <dgm:pt modelId="{031CE434-82A8-42A9-9D4C-2978A5DEE194}" type="sibTrans" cxnId="{BBC175B8-51EF-49DA-81E8-4553516C77CD}">
      <dgm:prSet/>
      <dgm:spPr/>
      <dgm:t>
        <a:bodyPr/>
        <a:lstStyle/>
        <a:p>
          <a:endParaRPr lang="tr-TR"/>
        </a:p>
      </dgm:t>
    </dgm:pt>
    <dgm:pt modelId="{CF33E286-916F-4E88-BA5A-2A8BC5497F29}">
      <dgm:prSet phldrT="[Metin]" custT="1"/>
      <dgm:spPr/>
      <dgm:t>
        <a:bodyPr/>
        <a:lstStyle/>
        <a:p>
          <a:r>
            <a:rPr lang="tr-TR" sz="2000" dirty="0" smtClean="0"/>
            <a:t>Analitik düşünme ve bilimsel süreç becerilerini geliştirmek.</a:t>
          </a:r>
          <a:endParaRPr lang="tr-TR" sz="2000" dirty="0"/>
        </a:p>
      </dgm:t>
    </dgm:pt>
    <dgm:pt modelId="{16127E87-E5D8-4B11-BB13-F3996AD9EA50}" type="parTrans" cxnId="{58E2F97D-6AF6-4D82-8339-CFEFCDFED5C0}">
      <dgm:prSet/>
      <dgm:spPr/>
      <dgm:t>
        <a:bodyPr/>
        <a:lstStyle/>
        <a:p>
          <a:endParaRPr lang="tr-TR"/>
        </a:p>
      </dgm:t>
    </dgm:pt>
    <dgm:pt modelId="{24B49396-6709-42BE-889E-0FE54B9236C9}" type="sibTrans" cxnId="{58E2F97D-6AF6-4D82-8339-CFEFCDFED5C0}">
      <dgm:prSet/>
      <dgm:spPr/>
      <dgm:t>
        <a:bodyPr/>
        <a:lstStyle/>
        <a:p>
          <a:endParaRPr lang="tr-TR"/>
        </a:p>
      </dgm:t>
    </dgm:pt>
    <dgm:pt modelId="{6A6E0A9B-84DF-470C-8816-E1444485A615}" type="pres">
      <dgm:prSet presAssocID="{DD2C686F-6C36-49B7-9777-35F1B783992A}" presName="linear" presStyleCnt="0">
        <dgm:presLayoutVars>
          <dgm:animLvl val="lvl"/>
          <dgm:resizeHandles val="exact"/>
        </dgm:presLayoutVars>
      </dgm:prSet>
      <dgm:spPr/>
      <dgm:t>
        <a:bodyPr/>
        <a:lstStyle/>
        <a:p>
          <a:endParaRPr lang="tr-TR"/>
        </a:p>
      </dgm:t>
    </dgm:pt>
    <dgm:pt modelId="{023CFB0B-0ADC-45FD-B7CC-2268AC74A7F0}" type="pres">
      <dgm:prSet presAssocID="{F57E19CF-E80A-44C9-B415-C4665A070DD6}" presName="parentText" presStyleLbl="node1" presStyleIdx="0" presStyleCnt="6" custScaleY="100334" custLinFactNeighborX="1303" custLinFactNeighborY="-36182">
        <dgm:presLayoutVars>
          <dgm:chMax val="0"/>
          <dgm:bulletEnabled val="1"/>
        </dgm:presLayoutVars>
      </dgm:prSet>
      <dgm:spPr/>
      <dgm:t>
        <a:bodyPr/>
        <a:lstStyle/>
        <a:p>
          <a:endParaRPr lang="tr-TR"/>
        </a:p>
      </dgm:t>
    </dgm:pt>
    <dgm:pt modelId="{E11C5E31-DE3E-4DD9-B8E2-96E55F53DFDF}" type="pres">
      <dgm:prSet presAssocID="{F57E19CF-E80A-44C9-B415-C4665A070DD6}" presName="childText" presStyleLbl="revTx" presStyleIdx="0" presStyleCnt="1" custScaleY="98374" custLinFactNeighborX="1428" custLinFactNeighborY="-8672">
        <dgm:presLayoutVars>
          <dgm:bulletEnabled val="1"/>
        </dgm:presLayoutVars>
      </dgm:prSet>
      <dgm:spPr/>
      <dgm:t>
        <a:bodyPr/>
        <a:lstStyle/>
        <a:p>
          <a:endParaRPr lang="tr-TR"/>
        </a:p>
      </dgm:t>
    </dgm:pt>
    <dgm:pt modelId="{826B0F18-84BF-4DCF-AC1C-22EC3C9F1E6C}" type="pres">
      <dgm:prSet presAssocID="{D4BB8D7F-9C0A-4E70-9C23-EE32345B165A}" presName="parentText" presStyleLbl="node1" presStyleIdx="1" presStyleCnt="6" custScaleY="91548" custLinFactNeighborY="-53518">
        <dgm:presLayoutVars>
          <dgm:chMax val="0"/>
          <dgm:bulletEnabled val="1"/>
        </dgm:presLayoutVars>
      </dgm:prSet>
      <dgm:spPr/>
      <dgm:t>
        <a:bodyPr/>
        <a:lstStyle/>
        <a:p>
          <a:endParaRPr lang="tr-TR"/>
        </a:p>
      </dgm:t>
    </dgm:pt>
    <dgm:pt modelId="{E1A75F75-EC28-414B-8115-5C7ABF7B7118}" type="pres">
      <dgm:prSet presAssocID="{06E40E68-9E95-40ED-BB53-002C3B170C10}" presName="spacer" presStyleCnt="0"/>
      <dgm:spPr/>
    </dgm:pt>
    <dgm:pt modelId="{B59B57E5-C4EE-4DD1-86BB-55040B89D1BE}" type="pres">
      <dgm:prSet presAssocID="{26C866A3-81D2-4EF4-81AB-4F548FB24AF5}" presName="parentText" presStyleLbl="node1" presStyleIdx="2" presStyleCnt="6">
        <dgm:presLayoutVars>
          <dgm:chMax val="0"/>
          <dgm:bulletEnabled val="1"/>
        </dgm:presLayoutVars>
      </dgm:prSet>
      <dgm:spPr/>
      <dgm:t>
        <a:bodyPr/>
        <a:lstStyle/>
        <a:p>
          <a:endParaRPr lang="tr-TR"/>
        </a:p>
      </dgm:t>
    </dgm:pt>
    <dgm:pt modelId="{656867F6-511A-4F80-83FF-7614B5235BF4}" type="pres">
      <dgm:prSet presAssocID="{34E9122B-95A1-4246-A0F0-BB142AD42A20}" presName="spacer" presStyleCnt="0"/>
      <dgm:spPr/>
    </dgm:pt>
    <dgm:pt modelId="{A82B4EBD-4390-488A-A451-B9DC9A023561}" type="pres">
      <dgm:prSet presAssocID="{2DD0066F-7218-4E0C-A1ED-6F9EA169100E}" presName="parentText" presStyleLbl="node1" presStyleIdx="3" presStyleCnt="6">
        <dgm:presLayoutVars>
          <dgm:chMax val="0"/>
          <dgm:bulletEnabled val="1"/>
        </dgm:presLayoutVars>
      </dgm:prSet>
      <dgm:spPr/>
      <dgm:t>
        <a:bodyPr/>
        <a:lstStyle/>
        <a:p>
          <a:endParaRPr lang="tr-TR"/>
        </a:p>
      </dgm:t>
    </dgm:pt>
    <dgm:pt modelId="{9E8FD7AB-BB78-4876-8681-5A20860EF3C3}" type="pres">
      <dgm:prSet presAssocID="{C5A3382A-3A2E-4B76-BB64-7213C8195B21}" presName="spacer" presStyleCnt="0"/>
      <dgm:spPr/>
    </dgm:pt>
    <dgm:pt modelId="{32CB9AF4-00F8-4974-9486-213E37158F90}" type="pres">
      <dgm:prSet presAssocID="{E97D405E-C12E-4189-886C-BC07BB893455}" presName="parentText" presStyleLbl="node1" presStyleIdx="4" presStyleCnt="6">
        <dgm:presLayoutVars>
          <dgm:chMax val="0"/>
          <dgm:bulletEnabled val="1"/>
        </dgm:presLayoutVars>
      </dgm:prSet>
      <dgm:spPr/>
      <dgm:t>
        <a:bodyPr/>
        <a:lstStyle/>
        <a:p>
          <a:endParaRPr lang="tr-TR"/>
        </a:p>
      </dgm:t>
    </dgm:pt>
    <dgm:pt modelId="{0E1F9E88-025F-4DF7-80C7-795D687AED50}" type="pres">
      <dgm:prSet presAssocID="{031CE434-82A8-42A9-9D4C-2978A5DEE194}" presName="spacer" presStyleCnt="0"/>
      <dgm:spPr/>
    </dgm:pt>
    <dgm:pt modelId="{92B634CC-4900-403E-84E7-3E2A85446A2F}" type="pres">
      <dgm:prSet presAssocID="{CF33E286-916F-4E88-BA5A-2A8BC5497F29}" presName="parentText" presStyleLbl="node1" presStyleIdx="5" presStyleCnt="6">
        <dgm:presLayoutVars>
          <dgm:chMax val="0"/>
          <dgm:bulletEnabled val="1"/>
        </dgm:presLayoutVars>
      </dgm:prSet>
      <dgm:spPr/>
      <dgm:t>
        <a:bodyPr/>
        <a:lstStyle/>
        <a:p>
          <a:endParaRPr lang="tr-TR"/>
        </a:p>
      </dgm:t>
    </dgm:pt>
  </dgm:ptLst>
  <dgm:cxnLst>
    <dgm:cxn modelId="{BBC175B8-51EF-49DA-81E8-4553516C77CD}" srcId="{DD2C686F-6C36-49B7-9777-35F1B783992A}" destId="{E97D405E-C12E-4189-886C-BC07BB893455}" srcOrd="4" destOrd="0" parTransId="{E014C211-23B1-4994-A6CD-98EF1325341C}" sibTransId="{031CE434-82A8-42A9-9D4C-2978A5DEE194}"/>
    <dgm:cxn modelId="{BDDF8ED9-BC61-4C60-9879-961AEEC7BB0B}" type="presOf" srcId="{DD2C686F-6C36-49B7-9777-35F1B783992A}" destId="{6A6E0A9B-84DF-470C-8816-E1444485A615}" srcOrd="0" destOrd="0" presId="urn:microsoft.com/office/officeart/2005/8/layout/vList2"/>
    <dgm:cxn modelId="{22C1ECBD-F160-4979-AEF2-CDE047128A92}" srcId="{DD2C686F-6C36-49B7-9777-35F1B783992A}" destId="{26C866A3-81D2-4EF4-81AB-4F548FB24AF5}" srcOrd="2" destOrd="0" parTransId="{F6C8BB7C-5422-48A9-A7C5-27B96B0CBEB3}" sibTransId="{34E9122B-95A1-4246-A0F0-BB142AD42A20}"/>
    <dgm:cxn modelId="{E0FE2224-33A1-457F-9ED4-2D3326516736}" type="presOf" srcId="{26C866A3-81D2-4EF4-81AB-4F548FB24AF5}" destId="{B59B57E5-C4EE-4DD1-86BB-55040B89D1BE}" srcOrd="0" destOrd="0" presId="urn:microsoft.com/office/officeart/2005/8/layout/vList2"/>
    <dgm:cxn modelId="{FA7F81D9-DA25-4AA0-A212-AC1B625AA394}" srcId="{DD2C686F-6C36-49B7-9777-35F1B783992A}" destId="{2DD0066F-7218-4E0C-A1ED-6F9EA169100E}" srcOrd="3" destOrd="0" parTransId="{B2E874FD-A35C-4634-A12B-2AF8B3ABE5DB}" sibTransId="{C5A3382A-3A2E-4B76-BB64-7213C8195B21}"/>
    <dgm:cxn modelId="{0B7936C8-2B2D-4157-84A7-5F6805D2CD82}" type="presOf" srcId="{CF33E286-916F-4E88-BA5A-2A8BC5497F29}" destId="{92B634CC-4900-403E-84E7-3E2A85446A2F}" srcOrd="0" destOrd="0" presId="urn:microsoft.com/office/officeart/2005/8/layout/vList2"/>
    <dgm:cxn modelId="{9CABD0B3-6AD5-4C52-BFBD-F55A052EC284}" type="presOf" srcId="{D4BB8D7F-9C0A-4E70-9C23-EE32345B165A}" destId="{826B0F18-84BF-4DCF-AC1C-22EC3C9F1E6C}" srcOrd="0" destOrd="0" presId="urn:microsoft.com/office/officeart/2005/8/layout/vList2"/>
    <dgm:cxn modelId="{560F229C-9F86-4753-B613-F3C921B8BF4D}" srcId="{DD2C686F-6C36-49B7-9777-35F1B783992A}" destId="{F57E19CF-E80A-44C9-B415-C4665A070DD6}" srcOrd="0" destOrd="0" parTransId="{CD45431D-AD9B-415C-A7F4-2BD9AD6DF220}" sibTransId="{79245C1F-EAAE-4D1D-AA07-EAD7B2164943}"/>
    <dgm:cxn modelId="{14528650-D23D-4B2B-AF8F-37EA3411FA94}" type="presOf" srcId="{E97D405E-C12E-4189-886C-BC07BB893455}" destId="{32CB9AF4-00F8-4974-9486-213E37158F90}" srcOrd="0" destOrd="0" presId="urn:microsoft.com/office/officeart/2005/8/layout/vList2"/>
    <dgm:cxn modelId="{8F7CD976-98F3-4771-A7C3-354F11D875FB}" srcId="{F57E19CF-E80A-44C9-B415-C4665A070DD6}" destId="{9C27E389-7D71-4558-A037-A5DC4CF534D5}" srcOrd="0" destOrd="0" parTransId="{36022C60-D6B7-4AFD-A727-53C0BD9F2718}" sibTransId="{0C17E1CB-0382-4CD7-AB22-2BDDCA299EE3}"/>
    <dgm:cxn modelId="{0388A78C-4779-41DC-8635-A5EB90A5ADA1}" srcId="{DD2C686F-6C36-49B7-9777-35F1B783992A}" destId="{D4BB8D7F-9C0A-4E70-9C23-EE32345B165A}" srcOrd="1" destOrd="0" parTransId="{9BB4579A-99D4-4307-80C4-93436CB2E33E}" sibTransId="{06E40E68-9E95-40ED-BB53-002C3B170C10}"/>
    <dgm:cxn modelId="{55A16993-8A4D-4D15-A6D3-001CAB746B6A}" type="presOf" srcId="{9C27E389-7D71-4558-A037-A5DC4CF534D5}" destId="{E11C5E31-DE3E-4DD9-B8E2-96E55F53DFDF}" srcOrd="0" destOrd="0" presId="urn:microsoft.com/office/officeart/2005/8/layout/vList2"/>
    <dgm:cxn modelId="{D0E5262B-6A0F-47BA-85D4-2359496FAC6D}" type="presOf" srcId="{F57E19CF-E80A-44C9-B415-C4665A070DD6}" destId="{023CFB0B-0ADC-45FD-B7CC-2268AC74A7F0}" srcOrd="0" destOrd="0" presId="urn:microsoft.com/office/officeart/2005/8/layout/vList2"/>
    <dgm:cxn modelId="{19930459-597D-4596-88F6-1808BAEEDE22}" type="presOf" srcId="{2DD0066F-7218-4E0C-A1ED-6F9EA169100E}" destId="{A82B4EBD-4390-488A-A451-B9DC9A023561}" srcOrd="0" destOrd="0" presId="urn:microsoft.com/office/officeart/2005/8/layout/vList2"/>
    <dgm:cxn modelId="{58E2F97D-6AF6-4D82-8339-CFEFCDFED5C0}" srcId="{DD2C686F-6C36-49B7-9777-35F1B783992A}" destId="{CF33E286-916F-4E88-BA5A-2A8BC5497F29}" srcOrd="5" destOrd="0" parTransId="{16127E87-E5D8-4B11-BB13-F3996AD9EA50}" sibTransId="{24B49396-6709-42BE-889E-0FE54B9236C9}"/>
    <dgm:cxn modelId="{96A90DE5-DD44-4D72-A082-926B324B18CF}" type="presParOf" srcId="{6A6E0A9B-84DF-470C-8816-E1444485A615}" destId="{023CFB0B-0ADC-45FD-B7CC-2268AC74A7F0}" srcOrd="0" destOrd="0" presId="urn:microsoft.com/office/officeart/2005/8/layout/vList2"/>
    <dgm:cxn modelId="{FF575F59-035D-40F4-8940-685AADD2DA30}" type="presParOf" srcId="{6A6E0A9B-84DF-470C-8816-E1444485A615}" destId="{E11C5E31-DE3E-4DD9-B8E2-96E55F53DFDF}" srcOrd="1" destOrd="0" presId="urn:microsoft.com/office/officeart/2005/8/layout/vList2"/>
    <dgm:cxn modelId="{0D4E6B51-E76A-42E2-99CF-8B62CE2C2B09}" type="presParOf" srcId="{6A6E0A9B-84DF-470C-8816-E1444485A615}" destId="{826B0F18-84BF-4DCF-AC1C-22EC3C9F1E6C}" srcOrd="2" destOrd="0" presId="urn:microsoft.com/office/officeart/2005/8/layout/vList2"/>
    <dgm:cxn modelId="{FACEE632-2CB7-41AF-A87A-702B5C449308}" type="presParOf" srcId="{6A6E0A9B-84DF-470C-8816-E1444485A615}" destId="{E1A75F75-EC28-414B-8115-5C7ABF7B7118}" srcOrd="3" destOrd="0" presId="urn:microsoft.com/office/officeart/2005/8/layout/vList2"/>
    <dgm:cxn modelId="{C01EF361-8E52-4181-A3E2-AE625BBEECD2}" type="presParOf" srcId="{6A6E0A9B-84DF-470C-8816-E1444485A615}" destId="{B59B57E5-C4EE-4DD1-86BB-55040B89D1BE}" srcOrd="4" destOrd="0" presId="urn:microsoft.com/office/officeart/2005/8/layout/vList2"/>
    <dgm:cxn modelId="{33050F7F-5472-4C79-9E5E-7AB36BC60F43}" type="presParOf" srcId="{6A6E0A9B-84DF-470C-8816-E1444485A615}" destId="{656867F6-511A-4F80-83FF-7614B5235BF4}" srcOrd="5" destOrd="0" presId="urn:microsoft.com/office/officeart/2005/8/layout/vList2"/>
    <dgm:cxn modelId="{943C7AD2-B293-4C89-AF82-EDE40A78F5D4}" type="presParOf" srcId="{6A6E0A9B-84DF-470C-8816-E1444485A615}" destId="{A82B4EBD-4390-488A-A451-B9DC9A023561}" srcOrd="6" destOrd="0" presId="urn:microsoft.com/office/officeart/2005/8/layout/vList2"/>
    <dgm:cxn modelId="{06DAD632-EA6F-42E0-8650-667D2D7ACB2C}" type="presParOf" srcId="{6A6E0A9B-84DF-470C-8816-E1444485A615}" destId="{9E8FD7AB-BB78-4876-8681-5A20860EF3C3}" srcOrd="7" destOrd="0" presId="urn:microsoft.com/office/officeart/2005/8/layout/vList2"/>
    <dgm:cxn modelId="{5E5DF0F9-D3C2-4BDE-B077-CBAEFEB2FFF7}" type="presParOf" srcId="{6A6E0A9B-84DF-470C-8816-E1444485A615}" destId="{32CB9AF4-00F8-4974-9486-213E37158F90}" srcOrd="8" destOrd="0" presId="urn:microsoft.com/office/officeart/2005/8/layout/vList2"/>
    <dgm:cxn modelId="{F0EDE630-E590-492B-9226-8835EF6811F1}" type="presParOf" srcId="{6A6E0A9B-84DF-470C-8816-E1444485A615}" destId="{0E1F9E88-025F-4DF7-80C7-795D687AED50}" srcOrd="9" destOrd="0" presId="urn:microsoft.com/office/officeart/2005/8/layout/vList2"/>
    <dgm:cxn modelId="{63A8B057-2389-42C6-9662-8E5D867BA3C5}" type="presParOf" srcId="{6A6E0A9B-84DF-470C-8816-E1444485A615}" destId="{92B634CC-4900-403E-84E7-3E2A85446A2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D2B10E-7348-460C-A0CC-3C85EDED708A}" type="doc">
      <dgm:prSet loTypeId="urn:microsoft.com/office/officeart/2005/8/layout/vList3#1" loCatId="list" qsTypeId="urn:microsoft.com/office/officeart/2005/8/quickstyle/simple1" qsCatId="simple" csTypeId="urn:microsoft.com/office/officeart/2005/8/colors/accent2_2" csCatId="accent2" phldr="1"/>
      <dgm:spPr/>
      <dgm:t>
        <a:bodyPr/>
        <a:lstStyle/>
        <a:p>
          <a:endParaRPr lang="tr-TR"/>
        </a:p>
      </dgm:t>
    </dgm:pt>
    <dgm:pt modelId="{6B852291-DE58-4B9E-9EB2-9DCE92C9DAD5}">
      <dgm:prSet/>
      <dgm:spPr/>
      <dgm:t>
        <a:bodyPr/>
        <a:lstStyle/>
        <a:p>
          <a:pPr algn="just" rtl="0"/>
          <a:r>
            <a:rPr lang="tr-TR" dirty="0" smtClean="0"/>
            <a:t>Özel </a:t>
          </a:r>
          <a:r>
            <a:rPr lang="tr-TR" dirty="0" err="1" smtClean="0"/>
            <a:t>Nötrallik</a:t>
          </a:r>
          <a:r>
            <a:rPr lang="tr-TR" dirty="0" smtClean="0"/>
            <a:t>: Öğretmen herhangi bir tartışmalı konuyu ne sınıf içinde tartışır. Nede böyle bir konuda kendi düşüncelerini paylaşır.</a:t>
          </a:r>
          <a:endParaRPr lang="tr-TR" dirty="0"/>
        </a:p>
      </dgm:t>
    </dgm:pt>
    <dgm:pt modelId="{6772A299-78ED-43F9-8B3A-F0AD6FDB7E7C}" type="parTrans" cxnId="{2A61676F-4F40-4DEA-8711-B572830FD279}">
      <dgm:prSet/>
      <dgm:spPr/>
      <dgm:t>
        <a:bodyPr/>
        <a:lstStyle/>
        <a:p>
          <a:endParaRPr lang="tr-TR"/>
        </a:p>
      </dgm:t>
    </dgm:pt>
    <dgm:pt modelId="{4AD94CC6-7DED-4A1A-84D7-5D159C41BB92}" type="sibTrans" cxnId="{2A61676F-4F40-4DEA-8711-B572830FD279}">
      <dgm:prSet/>
      <dgm:spPr/>
      <dgm:t>
        <a:bodyPr/>
        <a:lstStyle/>
        <a:p>
          <a:endParaRPr lang="tr-TR"/>
        </a:p>
      </dgm:t>
    </dgm:pt>
    <dgm:pt modelId="{F83B8187-0D53-452D-843A-8309E69EDCA8}">
      <dgm:prSet/>
      <dgm:spPr/>
      <dgm:t>
        <a:bodyPr/>
        <a:lstStyle/>
        <a:p>
          <a:pPr algn="just" rtl="0"/>
          <a:r>
            <a:rPr lang="tr-TR" dirty="0" smtClean="0"/>
            <a:t>Özel Yanlılık: Öğretmen tartışmalı bir konuda öğrencilerin tercih edilen doğru bir pozisyonu benimsemeleri için tartışmada bulunur.  </a:t>
          </a:r>
          <a:endParaRPr lang="tr-TR" dirty="0"/>
        </a:p>
      </dgm:t>
    </dgm:pt>
    <dgm:pt modelId="{4CB7AD56-A2D3-41CF-AA6D-47981ED635D9}" type="parTrans" cxnId="{26BF7399-6AA9-450A-84FD-10E256515C14}">
      <dgm:prSet/>
      <dgm:spPr/>
      <dgm:t>
        <a:bodyPr/>
        <a:lstStyle/>
        <a:p>
          <a:endParaRPr lang="tr-TR"/>
        </a:p>
      </dgm:t>
    </dgm:pt>
    <dgm:pt modelId="{8547CED6-01CC-40C7-861D-E6BB16A4E6B5}" type="sibTrans" cxnId="{26BF7399-6AA9-450A-84FD-10E256515C14}">
      <dgm:prSet/>
      <dgm:spPr/>
      <dgm:t>
        <a:bodyPr/>
        <a:lstStyle/>
        <a:p>
          <a:endParaRPr lang="tr-TR"/>
        </a:p>
      </dgm:t>
    </dgm:pt>
    <dgm:pt modelId="{3C9A73A5-F89D-4FDF-AFEB-AE73AE7F1FBF}">
      <dgm:prSet/>
      <dgm:spPr/>
      <dgm:t>
        <a:bodyPr/>
        <a:lstStyle/>
        <a:p>
          <a:pPr algn="just" rtl="0"/>
          <a:r>
            <a:rPr lang="tr-TR" dirty="0" smtClean="0"/>
            <a:t>Nötr Tarafsızlık: Öğretmen tartışmalı bir konuda yapılacak sınıf içi tartışmaları destekler. Bu konuda kendi tarafını açığa vurmaz. </a:t>
          </a:r>
          <a:endParaRPr lang="tr-TR" dirty="0"/>
        </a:p>
      </dgm:t>
    </dgm:pt>
    <dgm:pt modelId="{082AFEA3-563B-4AC7-844B-A1DB24E8D839}" type="parTrans" cxnId="{B043FB12-12E5-4DF6-9316-CD05ED7E8712}">
      <dgm:prSet/>
      <dgm:spPr/>
      <dgm:t>
        <a:bodyPr/>
        <a:lstStyle/>
        <a:p>
          <a:endParaRPr lang="tr-TR"/>
        </a:p>
      </dgm:t>
    </dgm:pt>
    <dgm:pt modelId="{8C760F77-4C0D-49AA-B2BD-461A68FE15DC}" type="sibTrans" cxnId="{B043FB12-12E5-4DF6-9316-CD05ED7E8712}">
      <dgm:prSet/>
      <dgm:spPr/>
      <dgm:t>
        <a:bodyPr/>
        <a:lstStyle/>
        <a:p>
          <a:endParaRPr lang="tr-TR"/>
        </a:p>
      </dgm:t>
    </dgm:pt>
    <dgm:pt modelId="{C9DC73BD-6684-4CC8-ACBA-F3C930414902}">
      <dgm:prSet/>
      <dgm:spPr/>
      <dgm:t>
        <a:bodyPr/>
        <a:lstStyle/>
        <a:p>
          <a:pPr rtl="0"/>
          <a:r>
            <a:rPr lang="tr-TR" dirty="0" smtClean="0"/>
            <a:t>Kararlı Tarafsızlık: Öğretmen tartışmalı bir konulardaki sınıf içi tartışmaları destekler.kendi düşüncesini açıklar </a:t>
          </a:r>
          <a:r>
            <a:rPr lang="tr-TR" dirty="0" err="1" smtClean="0"/>
            <a:t>öğrencileride</a:t>
          </a:r>
          <a:r>
            <a:rPr lang="tr-TR" dirty="0" smtClean="0"/>
            <a:t> bu konuda cesaretlendirir.   </a:t>
          </a:r>
          <a:endParaRPr lang="tr-TR" dirty="0"/>
        </a:p>
      </dgm:t>
    </dgm:pt>
    <dgm:pt modelId="{A1564A3A-1584-4134-BC8E-2B13B5F726BD}" type="parTrans" cxnId="{0A2ABD6B-1872-42FD-9A97-901E241EF6A2}">
      <dgm:prSet/>
      <dgm:spPr/>
      <dgm:t>
        <a:bodyPr/>
        <a:lstStyle/>
        <a:p>
          <a:endParaRPr lang="tr-TR"/>
        </a:p>
      </dgm:t>
    </dgm:pt>
    <dgm:pt modelId="{805F27E4-6D8F-4CC2-8C32-623CFD8E23F8}" type="sibTrans" cxnId="{0A2ABD6B-1872-42FD-9A97-901E241EF6A2}">
      <dgm:prSet/>
      <dgm:spPr/>
      <dgm:t>
        <a:bodyPr/>
        <a:lstStyle/>
        <a:p>
          <a:endParaRPr lang="tr-TR"/>
        </a:p>
      </dgm:t>
    </dgm:pt>
    <dgm:pt modelId="{EE50FD17-0CD2-4870-BB8F-9BD86BD7744E}" type="pres">
      <dgm:prSet presAssocID="{15D2B10E-7348-460C-A0CC-3C85EDED708A}" presName="linearFlow" presStyleCnt="0">
        <dgm:presLayoutVars>
          <dgm:dir/>
          <dgm:resizeHandles val="exact"/>
        </dgm:presLayoutVars>
      </dgm:prSet>
      <dgm:spPr/>
      <dgm:t>
        <a:bodyPr/>
        <a:lstStyle/>
        <a:p>
          <a:endParaRPr lang="tr-TR"/>
        </a:p>
      </dgm:t>
    </dgm:pt>
    <dgm:pt modelId="{CF1B771A-3782-460A-AC41-E612B97BC7CD}" type="pres">
      <dgm:prSet presAssocID="{6B852291-DE58-4B9E-9EB2-9DCE92C9DAD5}" presName="composite" presStyleCnt="0"/>
      <dgm:spPr/>
      <dgm:t>
        <a:bodyPr/>
        <a:lstStyle/>
        <a:p>
          <a:endParaRPr lang="tr-TR"/>
        </a:p>
      </dgm:t>
    </dgm:pt>
    <dgm:pt modelId="{537A0F28-7AF5-46C3-A00A-E2043504E41A}" type="pres">
      <dgm:prSet presAssocID="{6B852291-DE58-4B9E-9EB2-9DCE92C9DAD5}" presName="imgShp" presStyleLbl="fgImgPlace1" presStyleIdx="0" presStyleCnt="4"/>
      <dgm:spPr/>
      <dgm:t>
        <a:bodyPr/>
        <a:lstStyle/>
        <a:p>
          <a:endParaRPr lang="tr-TR"/>
        </a:p>
      </dgm:t>
    </dgm:pt>
    <dgm:pt modelId="{461825C7-D839-48FC-9FF6-BED013584125}" type="pres">
      <dgm:prSet presAssocID="{6B852291-DE58-4B9E-9EB2-9DCE92C9DAD5}" presName="txShp" presStyleLbl="node1" presStyleIdx="0" presStyleCnt="4">
        <dgm:presLayoutVars>
          <dgm:bulletEnabled val="1"/>
        </dgm:presLayoutVars>
      </dgm:prSet>
      <dgm:spPr/>
      <dgm:t>
        <a:bodyPr/>
        <a:lstStyle/>
        <a:p>
          <a:endParaRPr lang="tr-TR"/>
        </a:p>
      </dgm:t>
    </dgm:pt>
    <dgm:pt modelId="{6B8AEE0D-9E7E-4E86-A5D8-056698E238C6}" type="pres">
      <dgm:prSet presAssocID="{4AD94CC6-7DED-4A1A-84D7-5D159C41BB92}" presName="spacing" presStyleCnt="0"/>
      <dgm:spPr/>
      <dgm:t>
        <a:bodyPr/>
        <a:lstStyle/>
        <a:p>
          <a:endParaRPr lang="tr-TR"/>
        </a:p>
      </dgm:t>
    </dgm:pt>
    <dgm:pt modelId="{11E6A557-ED25-411D-B320-1D434179BA95}" type="pres">
      <dgm:prSet presAssocID="{F83B8187-0D53-452D-843A-8309E69EDCA8}" presName="composite" presStyleCnt="0"/>
      <dgm:spPr/>
      <dgm:t>
        <a:bodyPr/>
        <a:lstStyle/>
        <a:p>
          <a:endParaRPr lang="tr-TR"/>
        </a:p>
      </dgm:t>
    </dgm:pt>
    <dgm:pt modelId="{4FA7AB25-62BE-445C-B956-BE854C17D60C}" type="pres">
      <dgm:prSet presAssocID="{F83B8187-0D53-452D-843A-8309E69EDCA8}" presName="imgShp" presStyleLbl="fgImgPlace1" presStyleIdx="1" presStyleCnt="4"/>
      <dgm:spPr/>
      <dgm:t>
        <a:bodyPr/>
        <a:lstStyle/>
        <a:p>
          <a:endParaRPr lang="tr-TR"/>
        </a:p>
      </dgm:t>
    </dgm:pt>
    <dgm:pt modelId="{6D7D22C7-4CFE-4DD8-8665-649168801B27}" type="pres">
      <dgm:prSet presAssocID="{F83B8187-0D53-452D-843A-8309E69EDCA8}" presName="txShp" presStyleLbl="node1" presStyleIdx="1" presStyleCnt="4">
        <dgm:presLayoutVars>
          <dgm:bulletEnabled val="1"/>
        </dgm:presLayoutVars>
      </dgm:prSet>
      <dgm:spPr/>
      <dgm:t>
        <a:bodyPr/>
        <a:lstStyle/>
        <a:p>
          <a:endParaRPr lang="tr-TR"/>
        </a:p>
      </dgm:t>
    </dgm:pt>
    <dgm:pt modelId="{13EEB424-A8DD-4AF0-9347-B5BEF70D810E}" type="pres">
      <dgm:prSet presAssocID="{8547CED6-01CC-40C7-861D-E6BB16A4E6B5}" presName="spacing" presStyleCnt="0"/>
      <dgm:spPr/>
      <dgm:t>
        <a:bodyPr/>
        <a:lstStyle/>
        <a:p>
          <a:endParaRPr lang="tr-TR"/>
        </a:p>
      </dgm:t>
    </dgm:pt>
    <dgm:pt modelId="{BC0A6702-B3C3-4C9D-A55F-14173D565295}" type="pres">
      <dgm:prSet presAssocID="{3C9A73A5-F89D-4FDF-AFEB-AE73AE7F1FBF}" presName="composite" presStyleCnt="0"/>
      <dgm:spPr/>
      <dgm:t>
        <a:bodyPr/>
        <a:lstStyle/>
        <a:p>
          <a:endParaRPr lang="tr-TR"/>
        </a:p>
      </dgm:t>
    </dgm:pt>
    <dgm:pt modelId="{AE84155F-F7F8-4C64-A478-3410AC1F673D}" type="pres">
      <dgm:prSet presAssocID="{3C9A73A5-F89D-4FDF-AFEB-AE73AE7F1FBF}" presName="imgShp" presStyleLbl="fgImgPlace1" presStyleIdx="2" presStyleCnt="4"/>
      <dgm:spPr/>
      <dgm:t>
        <a:bodyPr/>
        <a:lstStyle/>
        <a:p>
          <a:endParaRPr lang="tr-TR"/>
        </a:p>
      </dgm:t>
    </dgm:pt>
    <dgm:pt modelId="{B105384D-A816-416D-AFDB-396E297751D7}" type="pres">
      <dgm:prSet presAssocID="{3C9A73A5-F89D-4FDF-AFEB-AE73AE7F1FBF}" presName="txShp" presStyleLbl="node1" presStyleIdx="2" presStyleCnt="4">
        <dgm:presLayoutVars>
          <dgm:bulletEnabled val="1"/>
        </dgm:presLayoutVars>
      </dgm:prSet>
      <dgm:spPr/>
      <dgm:t>
        <a:bodyPr/>
        <a:lstStyle/>
        <a:p>
          <a:endParaRPr lang="tr-TR"/>
        </a:p>
      </dgm:t>
    </dgm:pt>
    <dgm:pt modelId="{97D50BEE-9E1A-406D-A691-358D8054AB73}" type="pres">
      <dgm:prSet presAssocID="{8C760F77-4C0D-49AA-B2BD-461A68FE15DC}" presName="spacing" presStyleCnt="0"/>
      <dgm:spPr/>
      <dgm:t>
        <a:bodyPr/>
        <a:lstStyle/>
        <a:p>
          <a:endParaRPr lang="tr-TR"/>
        </a:p>
      </dgm:t>
    </dgm:pt>
    <dgm:pt modelId="{C9A620FA-AEF9-4294-9023-617A130A8F3C}" type="pres">
      <dgm:prSet presAssocID="{C9DC73BD-6684-4CC8-ACBA-F3C930414902}" presName="composite" presStyleCnt="0"/>
      <dgm:spPr/>
      <dgm:t>
        <a:bodyPr/>
        <a:lstStyle/>
        <a:p>
          <a:endParaRPr lang="tr-TR"/>
        </a:p>
      </dgm:t>
    </dgm:pt>
    <dgm:pt modelId="{85C80E22-4583-4796-B359-3248313B34D8}" type="pres">
      <dgm:prSet presAssocID="{C9DC73BD-6684-4CC8-ACBA-F3C930414902}" presName="imgShp" presStyleLbl="fgImgPlace1" presStyleIdx="3" presStyleCnt="4"/>
      <dgm:spPr/>
      <dgm:t>
        <a:bodyPr/>
        <a:lstStyle/>
        <a:p>
          <a:endParaRPr lang="tr-TR"/>
        </a:p>
      </dgm:t>
    </dgm:pt>
    <dgm:pt modelId="{4FEE3BC5-402C-4AB2-B693-D37B22683FCF}" type="pres">
      <dgm:prSet presAssocID="{C9DC73BD-6684-4CC8-ACBA-F3C930414902}" presName="txShp" presStyleLbl="node1" presStyleIdx="3" presStyleCnt="4">
        <dgm:presLayoutVars>
          <dgm:bulletEnabled val="1"/>
        </dgm:presLayoutVars>
      </dgm:prSet>
      <dgm:spPr/>
      <dgm:t>
        <a:bodyPr/>
        <a:lstStyle/>
        <a:p>
          <a:endParaRPr lang="tr-TR"/>
        </a:p>
      </dgm:t>
    </dgm:pt>
  </dgm:ptLst>
  <dgm:cxnLst>
    <dgm:cxn modelId="{2A61676F-4F40-4DEA-8711-B572830FD279}" srcId="{15D2B10E-7348-460C-A0CC-3C85EDED708A}" destId="{6B852291-DE58-4B9E-9EB2-9DCE92C9DAD5}" srcOrd="0" destOrd="0" parTransId="{6772A299-78ED-43F9-8B3A-F0AD6FDB7E7C}" sibTransId="{4AD94CC6-7DED-4A1A-84D7-5D159C41BB92}"/>
    <dgm:cxn modelId="{568327F7-1C47-4435-8E91-8E55780B0E93}" type="presOf" srcId="{3C9A73A5-F89D-4FDF-AFEB-AE73AE7F1FBF}" destId="{B105384D-A816-416D-AFDB-396E297751D7}" srcOrd="0" destOrd="0" presId="urn:microsoft.com/office/officeart/2005/8/layout/vList3#1"/>
    <dgm:cxn modelId="{B043FB12-12E5-4DF6-9316-CD05ED7E8712}" srcId="{15D2B10E-7348-460C-A0CC-3C85EDED708A}" destId="{3C9A73A5-F89D-4FDF-AFEB-AE73AE7F1FBF}" srcOrd="2" destOrd="0" parTransId="{082AFEA3-563B-4AC7-844B-A1DB24E8D839}" sibTransId="{8C760F77-4C0D-49AA-B2BD-461A68FE15DC}"/>
    <dgm:cxn modelId="{D9100CCD-97D9-450F-A250-2EBB889F4C63}" type="presOf" srcId="{6B852291-DE58-4B9E-9EB2-9DCE92C9DAD5}" destId="{461825C7-D839-48FC-9FF6-BED013584125}" srcOrd="0" destOrd="0" presId="urn:microsoft.com/office/officeart/2005/8/layout/vList3#1"/>
    <dgm:cxn modelId="{FFC5B0AA-328E-429F-91B3-D9B21660B160}" type="presOf" srcId="{F83B8187-0D53-452D-843A-8309E69EDCA8}" destId="{6D7D22C7-4CFE-4DD8-8665-649168801B27}" srcOrd="0" destOrd="0" presId="urn:microsoft.com/office/officeart/2005/8/layout/vList3#1"/>
    <dgm:cxn modelId="{D4BAFF4B-EE94-4B39-B0D5-720FC64AB817}" type="presOf" srcId="{C9DC73BD-6684-4CC8-ACBA-F3C930414902}" destId="{4FEE3BC5-402C-4AB2-B693-D37B22683FCF}" srcOrd="0" destOrd="0" presId="urn:microsoft.com/office/officeart/2005/8/layout/vList3#1"/>
    <dgm:cxn modelId="{0A2ABD6B-1872-42FD-9A97-901E241EF6A2}" srcId="{15D2B10E-7348-460C-A0CC-3C85EDED708A}" destId="{C9DC73BD-6684-4CC8-ACBA-F3C930414902}" srcOrd="3" destOrd="0" parTransId="{A1564A3A-1584-4134-BC8E-2B13B5F726BD}" sibTransId="{805F27E4-6D8F-4CC2-8C32-623CFD8E23F8}"/>
    <dgm:cxn modelId="{60CC5F08-AB9B-4885-B771-F1EE0AB09985}" type="presOf" srcId="{15D2B10E-7348-460C-A0CC-3C85EDED708A}" destId="{EE50FD17-0CD2-4870-BB8F-9BD86BD7744E}" srcOrd="0" destOrd="0" presId="urn:microsoft.com/office/officeart/2005/8/layout/vList3#1"/>
    <dgm:cxn modelId="{26BF7399-6AA9-450A-84FD-10E256515C14}" srcId="{15D2B10E-7348-460C-A0CC-3C85EDED708A}" destId="{F83B8187-0D53-452D-843A-8309E69EDCA8}" srcOrd="1" destOrd="0" parTransId="{4CB7AD56-A2D3-41CF-AA6D-47981ED635D9}" sibTransId="{8547CED6-01CC-40C7-861D-E6BB16A4E6B5}"/>
    <dgm:cxn modelId="{2C396A3D-1851-4B74-B2B1-845B4BB19013}" type="presParOf" srcId="{EE50FD17-0CD2-4870-BB8F-9BD86BD7744E}" destId="{CF1B771A-3782-460A-AC41-E612B97BC7CD}" srcOrd="0" destOrd="0" presId="urn:microsoft.com/office/officeart/2005/8/layout/vList3#1"/>
    <dgm:cxn modelId="{E516917B-27B5-4E9C-84B7-4739393768F5}" type="presParOf" srcId="{CF1B771A-3782-460A-AC41-E612B97BC7CD}" destId="{537A0F28-7AF5-46C3-A00A-E2043504E41A}" srcOrd="0" destOrd="0" presId="urn:microsoft.com/office/officeart/2005/8/layout/vList3#1"/>
    <dgm:cxn modelId="{E82D1806-F5C2-44DF-A589-5E40B06CB72D}" type="presParOf" srcId="{CF1B771A-3782-460A-AC41-E612B97BC7CD}" destId="{461825C7-D839-48FC-9FF6-BED013584125}" srcOrd="1" destOrd="0" presId="urn:microsoft.com/office/officeart/2005/8/layout/vList3#1"/>
    <dgm:cxn modelId="{104644E6-6373-4077-9595-2A9F1E451F46}" type="presParOf" srcId="{EE50FD17-0CD2-4870-BB8F-9BD86BD7744E}" destId="{6B8AEE0D-9E7E-4E86-A5D8-056698E238C6}" srcOrd="1" destOrd="0" presId="urn:microsoft.com/office/officeart/2005/8/layout/vList3#1"/>
    <dgm:cxn modelId="{A7CC8862-FB50-46B9-8049-AA0C6B2E6AC0}" type="presParOf" srcId="{EE50FD17-0CD2-4870-BB8F-9BD86BD7744E}" destId="{11E6A557-ED25-411D-B320-1D434179BA95}" srcOrd="2" destOrd="0" presId="urn:microsoft.com/office/officeart/2005/8/layout/vList3#1"/>
    <dgm:cxn modelId="{26966AF3-A296-4788-A1E3-297B740B0342}" type="presParOf" srcId="{11E6A557-ED25-411D-B320-1D434179BA95}" destId="{4FA7AB25-62BE-445C-B956-BE854C17D60C}" srcOrd="0" destOrd="0" presId="urn:microsoft.com/office/officeart/2005/8/layout/vList3#1"/>
    <dgm:cxn modelId="{50E459B8-4A8B-4123-B483-03776E9C23F0}" type="presParOf" srcId="{11E6A557-ED25-411D-B320-1D434179BA95}" destId="{6D7D22C7-4CFE-4DD8-8665-649168801B27}" srcOrd="1" destOrd="0" presId="urn:microsoft.com/office/officeart/2005/8/layout/vList3#1"/>
    <dgm:cxn modelId="{7750DFF8-476C-4542-9467-82E7370FEBE9}" type="presParOf" srcId="{EE50FD17-0CD2-4870-BB8F-9BD86BD7744E}" destId="{13EEB424-A8DD-4AF0-9347-B5BEF70D810E}" srcOrd="3" destOrd="0" presId="urn:microsoft.com/office/officeart/2005/8/layout/vList3#1"/>
    <dgm:cxn modelId="{A1A3431B-FF68-4C79-9008-74A0F5649E2B}" type="presParOf" srcId="{EE50FD17-0CD2-4870-BB8F-9BD86BD7744E}" destId="{BC0A6702-B3C3-4C9D-A55F-14173D565295}" srcOrd="4" destOrd="0" presId="urn:microsoft.com/office/officeart/2005/8/layout/vList3#1"/>
    <dgm:cxn modelId="{8AAE95EB-59F0-4523-A509-52700997F973}" type="presParOf" srcId="{BC0A6702-B3C3-4C9D-A55F-14173D565295}" destId="{AE84155F-F7F8-4C64-A478-3410AC1F673D}" srcOrd="0" destOrd="0" presId="urn:microsoft.com/office/officeart/2005/8/layout/vList3#1"/>
    <dgm:cxn modelId="{376CFB25-C6B3-4B3F-B8CB-DF5311F7DAEE}" type="presParOf" srcId="{BC0A6702-B3C3-4C9D-A55F-14173D565295}" destId="{B105384D-A816-416D-AFDB-396E297751D7}" srcOrd="1" destOrd="0" presId="urn:microsoft.com/office/officeart/2005/8/layout/vList3#1"/>
    <dgm:cxn modelId="{A0747451-3B35-4943-9DCD-E5B1C4D8A6D7}" type="presParOf" srcId="{EE50FD17-0CD2-4870-BB8F-9BD86BD7744E}" destId="{97D50BEE-9E1A-406D-A691-358D8054AB73}" srcOrd="5" destOrd="0" presId="urn:microsoft.com/office/officeart/2005/8/layout/vList3#1"/>
    <dgm:cxn modelId="{DD270E4B-8577-4E87-A61F-76F3FE37FF42}" type="presParOf" srcId="{EE50FD17-0CD2-4870-BB8F-9BD86BD7744E}" destId="{C9A620FA-AEF9-4294-9023-617A130A8F3C}" srcOrd="6" destOrd="0" presId="urn:microsoft.com/office/officeart/2005/8/layout/vList3#1"/>
    <dgm:cxn modelId="{CC2DA987-0218-4BC2-8D31-6A408A68D832}" type="presParOf" srcId="{C9A620FA-AEF9-4294-9023-617A130A8F3C}" destId="{85C80E22-4583-4796-B359-3248313B34D8}" srcOrd="0" destOrd="0" presId="urn:microsoft.com/office/officeart/2005/8/layout/vList3#1"/>
    <dgm:cxn modelId="{3F636FD9-F540-4750-B6D4-8DD09CB39C90}" type="presParOf" srcId="{C9A620FA-AEF9-4294-9023-617A130A8F3C}" destId="{4FEE3BC5-402C-4AB2-B693-D37B22683FCF}"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926C95-C0C7-4040-94E8-00ACCDCCDAF9}" type="doc">
      <dgm:prSet loTypeId="urn:microsoft.com/office/officeart/2005/8/layout/radial2" loCatId="relationship" qsTypeId="urn:microsoft.com/office/officeart/2005/8/quickstyle/simple3" qsCatId="simple" csTypeId="urn:microsoft.com/office/officeart/2005/8/colors/colorful5" csCatId="colorful" phldr="1"/>
      <dgm:spPr/>
      <dgm:t>
        <a:bodyPr/>
        <a:lstStyle/>
        <a:p>
          <a:endParaRPr lang="tr-TR"/>
        </a:p>
      </dgm:t>
    </dgm:pt>
    <dgm:pt modelId="{F3848FC6-8738-41C3-9FD2-4E89161550AC}">
      <dgm:prSet custT="1"/>
      <dgm:spPr/>
      <dgm:t>
        <a:bodyPr/>
        <a:lstStyle/>
        <a:p>
          <a:pPr rtl="0"/>
          <a:r>
            <a:rPr lang="tr-TR" sz="1400" dirty="0" smtClean="0"/>
            <a:t>Problem Senaryosu</a:t>
          </a:r>
          <a:endParaRPr lang="tr-TR" sz="1400" dirty="0"/>
        </a:p>
      </dgm:t>
    </dgm:pt>
    <dgm:pt modelId="{C4338466-C3E8-4CD1-AD22-B61EA8AD2085}" type="parTrans" cxnId="{06D6EA87-3E46-489C-98E5-056E69A77055}">
      <dgm:prSet/>
      <dgm:spPr/>
      <dgm:t>
        <a:bodyPr/>
        <a:lstStyle/>
        <a:p>
          <a:endParaRPr lang="tr-TR"/>
        </a:p>
      </dgm:t>
    </dgm:pt>
    <dgm:pt modelId="{ACF9CA88-4C29-48B8-AFB7-9808DFFFDD1E}" type="sibTrans" cxnId="{06D6EA87-3E46-489C-98E5-056E69A77055}">
      <dgm:prSet/>
      <dgm:spPr/>
      <dgm:t>
        <a:bodyPr/>
        <a:lstStyle/>
        <a:p>
          <a:endParaRPr lang="tr-TR"/>
        </a:p>
      </dgm:t>
    </dgm:pt>
    <dgm:pt modelId="{F31D86E0-40B7-4DA7-AA80-390B5B040816}">
      <dgm:prSet custT="1"/>
      <dgm:spPr/>
      <dgm:t>
        <a:bodyPr/>
        <a:lstStyle/>
        <a:p>
          <a:pPr rtl="0"/>
          <a:r>
            <a:rPr lang="tr-TR" sz="1400" dirty="0" smtClean="0"/>
            <a:t>Grup Tartışması</a:t>
          </a:r>
          <a:endParaRPr lang="tr-TR" sz="1400" dirty="0"/>
        </a:p>
      </dgm:t>
    </dgm:pt>
    <dgm:pt modelId="{624D34D8-58D6-4364-8A78-CF77DFE58FBB}" type="parTrans" cxnId="{42B03189-5830-4C0C-91BA-8FD01BDEF6A7}">
      <dgm:prSet/>
      <dgm:spPr/>
      <dgm:t>
        <a:bodyPr/>
        <a:lstStyle/>
        <a:p>
          <a:endParaRPr lang="tr-TR"/>
        </a:p>
      </dgm:t>
    </dgm:pt>
    <dgm:pt modelId="{814B2206-B660-4E23-94ED-2CE309099B40}" type="sibTrans" cxnId="{42B03189-5830-4C0C-91BA-8FD01BDEF6A7}">
      <dgm:prSet/>
      <dgm:spPr/>
      <dgm:t>
        <a:bodyPr/>
        <a:lstStyle/>
        <a:p>
          <a:endParaRPr lang="tr-TR"/>
        </a:p>
      </dgm:t>
    </dgm:pt>
    <dgm:pt modelId="{5183F118-47B9-4102-8B6B-68A2AD547C30}">
      <dgm:prSet/>
      <dgm:spPr/>
      <dgm:t>
        <a:bodyPr/>
        <a:lstStyle/>
        <a:p>
          <a:pPr rtl="0"/>
          <a:r>
            <a:rPr lang="tr-TR" dirty="0" err="1" smtClean="0"/>
            <a:t>Argümantasyon</a:t>
          </a:r>
          <a:endParaRPr lang="tr-TR" dirty="0"/>
        </a:p>
      </dgm:t>
    </dgm:pt>
    <dgm:pt modelId="{1D7F99D2-5179-400B-A701-CBFF73592A2F}" type="parTrans" cxnId="{0E27B424-FE00-4EE4-90FD-F3FA00565276}">
      <dgm:prSet/>
      <dgm:spPr/>
      <dgm:t>
        <a:bodyPr/>
        <a:lstStyle/>
        <a:p>
          <a:endParaRPr lang="tr-TR"/>
        </a:p>
      </dgm:t>
    </dgm:pt>
    <dgm:pt modelId="{5238A5DB-A32E-49DB-8F65-0155D01735F4}" type="sibTrans" cxnId="{0E27B424-FE00-4EE4-90FD-F3FA00565276}">
      <dgm:prSet/>
      <dgm:spPr/>
      <dgm:t>
        <a:bodyPr/>
        <a:lstStyle/>
        <a:p>
          <a:endParaRPr lang="tr-TR"/>
        </a:p>
      </dgm:t>
    </dgm:pt>
    <dgm:pt modelId="{3996A7BE-931F-45EA-B578-2207EE92CC37}">
      <dgm:prSet/>
      <dgm:spPr/>
      <dgm:t>
        <a:bodyPr/>
        <a:lstStyle/>
        <a:p>
          <a:pPr rtl="0"/>
          <a:r>
            <a:rPr lang="tr-TR" dirty="0" smtClean="0"/>
            <a:t>Kavram Karikatürleri</a:t>
          </a:r>
          <a:endParaRPr lang="tr-TR" dirty="0"/>
        </a:p>
      </dgm:t>
    </dgm:pt>
    <dgm:pt modelId="{BA67278D-C024-43C1-9D19-7D0F5F1E78CF}" type="parTrans" cxnId="{08223899-A49E-41C0-863E-77BD622F69C3}">
      <dgm:prSet/>
      <dgm:spPr/>
      <dgm:t>
        <a:bodyPr/>
        <a:lstStyle/>
        <a:p>
          <a:endParaRPr lang="tr-TR"/>
        </a:p>
      </dgm:t>
    </dgm:pt>
    <dgm:pt modelId="{ADDCD08F-4EF5-4B64-8CD8-7A882B556986}" type="sibTrans" cxnId="{08223899-A49E-41C0-863E-77BD622F69C3}">
      <dgm:prSet/>
      <dgm:spPr/>
      <dgm:t>
        <a:bodyPr/>
        <a:lstStyle/>
        <a:p>
          <a:endParaRPr lang="tr-TR"/>
        </a:p>
      </dgm:t>
    </dgm:pt>
    <dgm:pt modelId="{755DF086-49B9-415A-9286-C43E6C411546}">
      <dgm:prSet/>
      <dgm:spPr/>
      <dgm:t>
        <a:bodyPr/>
        <a:lstStyle/>
        <a:p>
          <a:pPr rtl="0"/>
          <a:r>
            <a:rPr lang="tr-TR" dirty="0" smtClean="0"/>
            <a:t>?</a:t>
          </a:r>
          <a:endParaRPr lang="tr-TR" dirty="0"/>
        </a:p>
      </dgm:t>
    </dgm:pt>
    <dgm:pt modelId="{DE739E06-8620-49A1-834F-26CCF230F69D}" type="parTrans" cxnId="{5474A3A5-0150-4ABC-82E0-712ACFD9BDFD}">
      <dgm:prSet/>
      <dgm:spPr/>
      <dgm:t>
        <a:bodyPr/>
        <a:lstStyle/>
        <a:p>
          <a:endParaRPr lang="tr-TR"/>
        </a:p>
      </dgm:t>
    </dgm:pt>
    <dgm:pt modelId="{28511B2B-9904-4062-9FCA-B4BF84572B86}" type="sibTrans" cxnId="{5474A3A5-0150-4ABC-82E0-712ACFD9BDFD}">
      <dgm:prSet/>
      <dgm:spPr/>
      <dgm:t>
        <a:bodyPr/>
        <a:lstStyle/>
        <a:p>
          <a:endParaRPr lang="tr-TR"/>
        </a:p>
      </dgm:t>
    </dgm:pt>
    <dgm:pt modelId="{282BA2D5-50CA-4B92-BE9D-6C686F65AF5D}" type="pres">
      <dgm:prSet presAssocID="{6B926C95-C0C7-4040-94E8-00ACCDCCDAF9}" presName="composite" presStyleCnt="0">
        <dgm:presLayoutVars>
          <dgm:chMax val="5"/>
          <dgm:dir/>
          <dgm:animLvl val="ctr"/>
          <dgm:resizeHandles val="exact"/>
        </dgm:presLayoutVars>
      </dgm:prSet>
      <dgm:spPr/>
      <dgm:t>
        <a:bodyPr/>
        <a:lstStyle/>
        <a:p>
          <a:endParaRPr lang="tr-TR"/>
        </a:p>
      </dgm:t>
    </dgm:pt>
    <dgm:pt modelId="{5F8EB56F-B9A3-4A2C-8111-18C6607DA605}" type="pres">
      <dgm:prSet presAssocID="{6B926C95-C0C7-4040-94E8-00ACCDCCDAF9}" presName="cycle" presStyleCnt="0"/>
      <dgm:spPr/>
    </dgm:pt>
    <dgm:pt modelId="{0C25F9DD-4510-42EF-82EB-47C263CB1A74}" type="pres">
      <dgm:prSet presAssocID="{6B926C95-C0C7-4040-94E8-00ACCDCCDAF9}" presName="centerShape" presStyleCnt="0"/>
      <dgm:spPr/>
    </dgm:pt>
    <dgm:pt modelId="{D3F7788C-8FDA-4CA9-9D8B-670C5DA9A01E}" type="pres">
      <dgm:prSet presAssocID="{6B926C95-C0C7-4040-94E8-00ACCDCCDAF9}" presName="connSite" presStyleLbl="node1" presStyleIdx="0" presStyleCnt="6"/>
      <dgm:spPr/>
    </dgm:pt>
    <dgm:pt modelId="{87C8F94F-9879-4BE1-AC39-6DAC2582480C}" type="pres">
      <dgm:prSet presAssocID="{6B926C95-C0C7-4040-94E8-00ACCDCCDAF9}" presName="visible" presStyleLbl="node1" presStyleIdx="0" presStyleCnt="6" custScaleX="136929" custLinFactNeighborX="68007" custLinFactNeighborY="-14913"/>
      <dgm:spPr/>
    </dgm:pt>
    <dgm:pt modelId="{B5F9249A-3531-4854-AEF5-35B18904D0A2}" type="pres">
      <dgm:prSet presAssocID="{C4338466-C3E8-4CD1-AD22-B61EA8AD2085}" presName="Name25" presStyleLbl="parChTrans1D1" presStyleIdx="0" presStyleCnt="5"/>
      <dgm:spPr/>
      <dgm:t>
        <a:bodyPr/>
        <a:lstStyle/>
        <a:p>
          <a:endParaRPr lang="tr-TR"/>
        </a:p>
      </dgm:t>
    </dgm:pt>
    <dgm:pt modelId="{2164E0B4-80BC-4790-9959-837AA4D9D215}" type="pres">
      <dgm:prSet presAssocID="{F3848FC6-8738-41C3-9FD2-4E89161550AC}" presName="node" presStyleCnt="0"/>
      <dgm:spPr/>
    </dgm:pt>
    <dgm:pt modelId="{8CA11661-AF6D-48B0-9045-5F44384C1010}" type="pres">
      <dgm:prSet presAssocID="{F3848FC6-8738-41C3-9FD2-4E89161550AC}" presName="parentNode" presStyleLbl="node1" presStyleIdx="1" presStyleCnt="6" custScaleX="195104" custLinFactNeighborX="6875" custLinFactNeighborY="30795">
        <dgm:presLayoutVars>
          <dgm:chMax val="1"/>
          <dgm:bulletEnabled val="1"/>
        </dgm:presLayoutVars>
      </dgm:prSet>
      <dgm:spPr/>
      <dgm:t>
        <a:bodyPr/>
        <a:lstStyle/>
        <a:p>
          <a:endParaRPr lang="tr-TR"/>
        </a:p>
      </dgm:t>
    </dgm:pt>
    <dgm:pt modelId="{C255809D-FD0E-404F-9935-43864B166CA4}" type="pres">
      <dgm:prSet presAssocID="{F3848FC6-8738-41C3-9FD2-4E89161550AC}" presName="childNode" presStyleLbl="revTx" presStyleIdx="0" presStyleCnt="0">
        <dgm:presLayoutVars>
          <dgm:bulletEnabled val="1"/>
        </dgm:presLayoutVars>
      </dgm:prSet>
      <dgm:spPr/>
    </dgm:pt>
    <dgm:pt modelId="{5BAA9228-5ABE-4965-B805-8C64111CEFA9}" type="pres">
      <dgm:prSet presAssocID="{624D34D8-58D6-4364-8A78-CF77DFE58FBB}" presName="Name25" presStyleLbl="parChTrans1D1" presStyleIdx="1" presStyleCnt="5"/>
      <dgm:spPr/>
      <dgm:t>
        <a:bodyPr/>
        <a:lstStyle/>
        <a:p>
          <a:endParaRPr lang="tr-TR"/>
        </a:p>
      </dgm:t>
    </dgm:pt>
    <dgm:pt modelId="{CD7E87A0-7AA0-4C18-A44B-688811D78510}" type="pres">
      <dgm:prSet presAssocID="{F31D86E0-40B7-4DA7-AA80-390B5B040816}" presName="node" presStyleCnt="0"/>
      <dgm:spPr/>
    </dgm:pt>
    <dgm:pt modelId="{E4D9AAD6-D669-4ACC-8079-F1D3C7F4FF44}" type="pres">
      <dgm:prSet presAssocID="{F31D86E0-40B7-4DA7-AA80-390B5B040816}" presName="parentNode" presStyleLbl="node1" presStyleIdx="2" presStyleCnt="6" custScaleX="263240" custLinFactX="99557" custLinFactNeighborX="100000" custLinFactNeighborY="-22890">
        <dgm:presLayoutVars>
          <dgm:chMax val="1"/>
          <dgm:bulletEnabled val="1"/>
        </dgm:presLayoutVars>
      </dgm:prSet>
      <dgm:spPr/>
      <dgm:t>
        <a:bodyPr/>
        <a:lstStyle/>
        <a:p>
          <a:endParaRPr lang="tr-TR"/>
        </a:p>
      </dgm:t>
    </dgm:pt>
    <dgm:pt modelId="{C314BDC3-4A4C-49A7-B8EC-B163E2EBE5BD}" type="pres">
      <dgm:prSet presAssocID="{F31D86E0-40B7-4DA7-AA80-390B5B040816}" presName="childNode" presStyleLbl="revTx" presStyleIdx="0" presStyleCnt="0">
        <dgm:presLayoutVars>
          <dgm:bulletEnabled val="1"/>
        </dgm:presLayoutVars>
      </dgm:prSet>
      <dgm:spPr/>
    </dgm:pt>
    <dgm:pt modelId="{B0527400-4B4A-486D-A0AB-4B6A2407E98C}" type="pres">
      <dgm:prSet presAssocID="{1D7F99D2-5179-400B-A701-CBFF73592A2F}" presName="Name25" presStyleLbl="parChTrans1D1" presStyleIdx="2" presStyleCnt="5"/>
      <dgm:spPr/>
      <dgm:t>
        <a:bodyPr/>
        <a:lstStyle/>
        <a:p>
          <a:endParaRPr lang="tr-TR"/>
        </a:p>
      </dgm:t>
    </dgm:pt>
    <dgm:pt modelId="{A470BC7C-289A-481B-A9E2-6FFBEE18B5BE}" type="pres">
      <dgm:prSet presAssocID="{5183F118-47B9-4102-8B6B-68A2AD547C30}" presName="node" presStyleCnt="0"/>
      <dgm:spPr/>
    </dgm:pt>
    <dgm:pt modelId="{D5AE523E-1E0D-444A-A724-1BCF14423E52}" type="pres">
      <dgm:prSet presAssocID="{5183F118-47B9-4102-8B6B-68A2AD547C30}" presName="parentNode" presStyleLbl="node1" presStyleIdx="3" presStyleCnt="6" custScaleX="267910" custLinFactX="60749" custLinFactNeighborX="100000" custLinFactNeighborY="-44849">
        <dgm:presLayoutVars>
          <dgm:chMax val="1"/>
          <dgm:bulletEnabled val="1"/>
        </dgm:presLayoutVars>
      </dgm:prSet>
      <dgm:spPr/>
      <dgm:t>
        <a:bodyPr/>
        <a:lstStyle/>
        <a:p>
          <a:endParaRPr lang="tr-TR"/>
        </a:p>
      </dgm:t>
    </dgm:pt>
    <dgm:pt modelId="{330FDFA0-2429-47EC-8E85-B49E804FB847}" type="pres">
      <dgm:prSet presAssocID="{5183F118-47B9-4102-8B6B-68A2AD547C30}" presName="childNode" presStyleLbl="revTx" presStyleIdx="0" presStyleCnt="0">
        <dgm:presLayoutVars>
          <dgm:bulletEnabled val="1"/>
        </dgm:presLayoutVars>
      </dgm:prSet>
      <dgm:spPr/>
    </dgm:pt>
    <dgm:pt modelId="{2E786D85-94C6-49AF-A5A8-AAC259D252CA}" type="pres">
      <dgm:prSet presAssocID="{DE739E06-8620-49A1-834F-26CCF230F69D}" presName="Name25" presStyleLbl="parChTrans1D1" presStyleIdx="3" presStyleCnt="5"/>
      <dgm:spPr/>
      <dgm:t>
        <a:bodyPr/>
        <a:lstStyle/>
        <a:p>
          <a:endParaRPr lang="tr-TR"/>
        </a:p>
      </dgm:t>
    </dgm:pt>
    <dgm:pt modelId="{9D3E391E-3E8E-4AF6-9300-4561D1D14B3F}" type="pres">
      <dgm:prSet presAssocID="{755DF086-49B9-415A-9286-C43E6C411546}" presName="node" presStyleCnt="0"/>
      <dgm:spPr/>
    </dgm:pt>
    <dgm:pt modelId="{417ADA0C-2988-4A2B-B0B1-519DC04166E8}" type="pres">
      <dgm:prSet presAssocID="{755DF086-49B9-415A-9286-C43E6C411546}" presName="parentNode" presStyleLbl="node1" presStyleIdx="4" presStyleCnt="6" custScaleX="279127" custLinFactNeighborX="20620" custLinFactNeighborY="49557">
        <dgm:presLayoutVars>
          <dgm:chMax val="1"/>
          <dgm:bulletEnabled val="1"/>
        </dgm:presLayoutVars>
      </dgm:prSet>
      <dgm:spPr/>
      <dgm:t>
        <a:bodyPr/>
        <a:lstStyle/>
        <a:p>
          <a:endParaRPr lang="tr-TR"/>
        </a:p>
      </dgm:t>
    </dgm:pt>
    <dgm:pt modelId="{C6AA51AE-E421-4360-A6A4-D190AC3BC96A}" type="pres">
      <dgm:prSet presAssocID="{755DF086-49B9-415A-9286-C43E6C411546}" presName="childNode" presStyleLbl="revTx" presStyleIdx="0" presStyleCnt="0">
        <dgm:presLayoutVars>
          <dgm:bulletEnabled val="1"/>
        </dgm:presLayoutVars>
      </dgm:prSet>
      <dgm:spPr/>
    </dgm:pt>
    <dgm:pt modelId="{424D11A6-F6EE-46D8-A1C4-03C9DC689E5B}" type="pres">
      <dgm:prSet presAssocID="{BA67278D-C024-43C1-9D19-7D0F5F1E78CF}" presName="Name25" presStyleLbl="parChTrans1D1" presStyleIdx="4" presStyleCnt="5"/>
      <dgm:spPr/>
      <dgm:t>
        <a:bodyPr/>
        <a:lstStyle/>
        <a:p>
          <a:endParaRPr lang="tr-TR"/>
        </a:p>
      </dgm:t>
    </dgm:pt>
    <dgm:pt modelId="{9D4D9417-F9A8-451C-A597-AB6F06C8EDA7}" type="pres">
      <dgm:prSet presAssocID="{3996A7BE-931F-45EA-B578-2207EE92CC37}" presName="node" presStyleCnt="0"/>
      <dgm:spPr/>
    </dgm:pt>
    <dgm:pt modelId="{6D117155-DB0E-4B42-B921-60A5F50E7B87}" type="pres">
      <dgm:prSet presAssocID="{3996A7BE-931F-45EA-B578-2207EE92CC37}" presName="parentNode" presStyleLbl="node1" presStyleIdx="5" presStyleCnt="6" custScaleX="231193" custLinFactX="100000" custLinFactY="-74801" custLinFactNeighborX="131190" custLinFactNeighborY="-100000">
        <dgm:presLayoutVars>
          <dgm:chMax val="1"/>
          <dgm:bulletEnabled val="1"/>
        </dgm:presLayoutVars>
      </dgm:prSet>
      <dgm:spPr/>
      <dgm:t>
        <a:bodyPr/>
        <a:lstStyle/>
        <a:p>
          <a:endParaRPr lang="tr-TR"/>
        </a:p>
      </dgm:t>
    </dgm:pt>
    <dgm:pt modelId="{AF0B1F8C-0D16-4462-864D-E357E66A55ED}" type="pres">
      <dgm:prSet presAssocID="{3996A7BE-931F-45EA-B578-2207EE92CC37}" presName="childNode" presStyleLbl="revTx" presStyleIdx="0" presStyleCnt="0">
        <dgm:presLayoutVars>
          <dgm:bulletEnabled val="1"/>
        </dgm:presLayoutVars>
      </dgm:prSet>
      <dgm:spPr/>
    </dgm:pt>
  </dgm:ptLst>
  <dgm:cxnLst>
    <dgm:cxn modelId="{42B03189-5830-4C0C-91BA-8FD01BDEF6A7}" srcId="{6B926C95-C0C7-4040-94E8-00ACCDCCDAF9}" destId="{F31D86E0-40B7-4DA7-AA80-390B5B040816}" srcOrd="1" destOrd="0" parTransId="{624D34D8-58D6-4364-8A78-CF77DFE58FBB}" sibTransId="{814B2206-B660-4E23-94ED-2CE309099B40}"/>
    <dgm:cxn modelId="{949C93FC-41FA-4576-B009-CD3188B8F981}" type="presOf" srcId="{5183F118-47B9-4102-8B6B-68A2AD547C30}" destId="{D5AE523E-1E0D-444A-A724-1BCF14423E52}" srcOrd="0" destOrd="0" presId="urn:microsoft.com/office/officeart/2005/8/layout/radial2"/>
    <dgm:cxn modelId="{D8034709-F916-435E-BF83-657433648138}" type="presOf" srcId="{624D34D8-58D6-4364-8A78-CF77DFE58FBB}" destId="{5BAA9228-5ABE-4965-B805-8C64111CEFA9}" srcOrd="0" destOrd="0" presId="urn:microsoft.com/office/officeart/2005/8/layout/radial2"/>
    <dgm:cxn modelId="{F26FB70A-9EAA-4495-9AAC-AC8D7E5E64EC}" type="presOf" srcId="{BA67278D-C024-43C1-9D19-7D0F5F1E78CF}" destId="{424D11A6-F6EE-46D8-A1C4-03C9DC689E5B}" srcOrd="0" destOrd="0" presId="urn:microsoft.com/office/officeart/2005/8/layout/radial2"/>
    <dgm:cxn modelId="{06D6EA87-3E46-489C-98E5-056E69A77055}" srcId="{6B926C95-C0C7-4040-94E8-00ACCDCCDAF9}" destId="{F3848FC6-8738-41C3-9FD2-4E89161550AC}" srcOrd="0" destOrd="0" parTransId="{C4338466-C3E8-4CD1-AD22-B61EA8AD2085}" sibTransId="{ACF9CA88-4C29-48B8-AFB7-9808DFFFDD1E}"/>
    <dgm:cxn modelId="{E75DA3D5-1019-4C4D-9B59-08B9CF4944B5}" type="presOf" srcId="{1D7F99D2-5179-400B-A701-CBFF73592A2F}" destId="{B0527400-4B4A-486D-A0AB-4B6A2407E98C}" srcOrd="0" destOrd="0" presId="urn:microsoft.com/office/officeart/2005/8/layout/radial2"/>
    <dgm:cxn modelId="{AAD8E25D-17BF-41F3-8285-E04F80F3B4EB}" type="presOf" srcId="{3996A7BE-931F-45EA-B578-2207EE92CC37}" destId="{6D117155-DB0E-4B42-B921-60A5F50E7B87}" srcOrd="0" destOrd="0" presId="urn:microsoft.com/office/officeart/2005/8/layout/radial2"/>
    <dgm:cxn modelId="{287FACFE-5FFA-4CB8-88F6-EC69D83A296F}" type="presOf" srcId="{DE739E06-8620-49A1-834F-26CCF230F69D}" destId="{2E786D85-94C6-49AF-A5A8-AAC259D252CA}" srcOrd="0" destOrd="0" presId="urn:microsoft.com/office/officeart/2005/8/layout/radial2"/>
    <dgm:cxn modelId="{5474A3A5-0150-4ABC-82E0-712ACFD9BDFD}" srcId="{6B926C95-C0C7-4040-94E8-00ACCDCCDAF9}" destId="{755DF086-49B9-415A-9286-C43E6C411546}" srcOrd="3" destOrd="0" parTransId="{DE739E06-8620-49A1-834F-26CCF230F69D}" sibTransId="{28511B2B-9904-4062-9FCA-B4BF84572B86}"/>
    <dgm:cxn modelId="{0E27B424-FE00-4EE4-90FD-F3FA00565276}" srcId="{6B926C95-C0C7-4040-94E8-00ACCDCCDAF9}" destId="{5183F118-47B9-4102-8B6B-68A2AD547C30}" srcOrd="2" destOrd="0" parTransId="{1D7F99D2-5179-400B-A701-CBFF73592A2F}" sibTransId="{5238A5DB-A32E-49DB-8F65-0155D01735F4}"/>
    <dgm:cxn modelId="{8F21A723-B1D8-4E6E-966A-09A319C927EA}" type="presOf" srcId="{755DF086-49B9-415A-9286-C43E6C411546}" destId="{417ADA0C-2988-4A2B-B0B1-519DC04166E8}" srcOrd="0" destOrd="0" presId="urn:microsoft.com/office/officeart/2005/8/layout/radial2"/>
    <dgm:cxn modelId="{5E433AEC-DAB8-4965-9A0B-6057E5CCCFE3}" type="presOf" srcId="{6B926C95-C0C7-4040-94E8-00ACCDCCDAF9}" destId="{282BA2D5-50CA-4B92-BE9D-6C686F65AF5D}" srcOrd="0" destOrd="0" presId="urn:microsoft.com/office/officeart/2005/8/layout/radial2"/>
    <dgm:cxn modelId="{08223899-A49E-41C0-863E-77BD622F69C3}" srcId="{6B926C95-C0C7-4040-94E8-00ACCDCCDAF9}" destId="{3996A7BE-931F-45EA-B578-2207EE92CC37}" srcOrd="4" destOrd="0" parTransId="{BA67278D-C024-43C1-9D19-7D0F5F1E78CF}" sibTransId="{ADDCD08F-4EF5-4B64-8CD8-7A882B556986}"/>
    <dgm:cxn modelId="{BA9F5E2D-EB92-4610-A673-7B7E93A65EBA}" type="presOf" srcId="{C4338466-C3E8-4CD1-AD22-B61EA8AD2085}" destId="{B5F9249A-3531-4854-AEF5-35B18904D0A2}" srcOrd="0" destOrd="0" presId="urn:microsoft.com/office/officeart/2005/8/layout/radial2"/>
    <dgm:cxn modelId="{5454FFC4-829F-445A-9B31-74D83CC51496}" type="presOf" srcId="{F31D86E0-40B7-4DA7-AA80-390B5B040816}" destId="{E4D9AAD6-D669-4ACC-8079-F1D3C7F4FF44}" srcOrd="0" destOrd="0" presId="urn:microsoft.com/office/officeart/2005/8/layout/radial2"/>
    <dgm:cxn modelId="{78203CAD-6C14-460F-9ACC-92FF5457C11C}" type="presOf" srcId="{F3848FC6-8738-41C3-9FD2-4E89161550AC}" destId="{8CA11661-AF6D-48B0-9045-5F44384C1010}" srcOrd="0" destOrd="0" presId="urn:microsoft.com/office/officeart/2005/8/layout/radial2"/>
    <dgm:cxn modelId="{C10442E6-C082-451E-901E-4E71233F4175}" type="presParOf" srcId="{282BA2D5-50CA-4B92-BE9D-6C686F65AF5D}" destId="{5F8EB56F-B9A3-4A2C-8111-18C6607DA605}" srcOrd="0" destOrd="0" presId="urn:microsoft.com/office/officeart/2005/8/layout/radial2"/>
    <dgm:cxn modelId="{841AA688-CD68-4E2D-8073-406B4BCD4C12}" type="presParOf" srcId="{5F8EB56F-B9A3-4A2C-8111-18C6607DA605}" destId="{0C25F9DD-4510-42EF-82EB-47C263CB1A74}" srcOrd="0" destOrd="0" presId="urn:microsoft.com/office/officeart/2005/8/layout/radial2"/>
    <dgm:cxn modelId="{864E3DEA-B43A-456A-9697-4E132CE318F8}" type="presParOf" srcId="{0C25F9DD-4510-42EF-82EB-47C263CB1A74}" destId="{D3F7788C-8FDA-4CA9-9D8B-670C5DA9A01E}" srcOrd="0" destOrd="0" presId="urn:microsoft.com/office/officeart/2005/8/layout/radial2"/>
    <dgm:cxn modelId="{E1235104-E88E-421A-ADE5-8C6D4CE9204A}" type="presParOf" srcId="{0C25F9DD-4510-42EF-82EB-47C263CB1A74}" destId="{87C8F94F-9879-4BE1-AC39-6DAC2582480C}" srcOrd="1" destOrd="0" presId="urn:microsoft.com/office/officeart/2005/8/layout/radial2"/>
    <dgm:cxn modelId="{57B6DFAA-F228-443A-8EB2-9241D4628E33}" type="presParOf" srcId="{5F8EB56F-B9A3-4A2C-8111-18C6607DA605}" destId="{B5F9249A-3531-4854-AEF5-35B18904D0A2}" srcOrd="1" destOrd="0" presId="urn:microsoft.com/office/officeart/2005/8/layout/radial2"/>
    <dgm:cxn modelId="{0A1AEFC6-51CE-44FB-A89C-6B7FAE8933DB}" type="presParOf" srcId="{5F8EB56F-B9A3-4A2C-8111-18C6607DA605}" destId="{2164E0B4-80BC-4790-9959-837AA4D9D215}" srcOrd="2" destOrd="0" presId="urn:microsoft.com/office/officeart/2005/8/layout/radial2"/>
    <dgm:cxn modelId="{7649A717-42A8-4C18-BE49-EBC5FBC9E469}" type="presParOf" srcId="{2164E0B4-80BC-4790-9959-837AA4D9D215}" destId="{8CA11661-AF6D-48B0-9045-5F44384C1010}" srcOrd="0" destOrd="0" presId="urn:microsoft.com/office/officeart/2005/8/layout/radial2"/>
    <dgm:cxn modelId="{D9AE555C-DD50-4144-8DA2-A4FD00271785}" type="presParOf" srcId="{2164E0B4-80BC-4790-9959-837AA4D9D215}" destId="{C255809D-FD0E-404F-9935-43864B166CA4}" srcOrd="1" destOrd="0" presId="urn:microsoft.com/office/officeart/2005/8/layout/radial2"/>
    <dgm:cxn modelId="{226FBFCF-9126-4914-8028-7FA117712489}" type="presParOf" srcId="{5F8EB56F-B9A3-4A2C-8111-18C6607DA605}" destId="{5BAA9228-5ABE-4965-B805-8C64111CEFA9}" srcOrd="3" destOrd="0" presId="urn:microsoft.com/office/officeart/2005/8/layout/radial2"/>
    <dgm:cxn modelId="{BBBD9B36-FED8-4F78-831A-573FB501086D}" type="presParOf" srcId="{5F8EB56F-B9A3-4A2C-8111-18C6607DA605}" destId="{CD7E87A0-7AA0-4C18-A44B-688811D78510}" srcOrd="4" destOrd="0" presId="urn:microsoft.com/office/officeart/2005/8/layout/radial2"/>
    <dgm:cxn modelId="{3CA72E0F-84E1-492E-A357-717DED819D6F}" type="presParOf" srcId="{CD7E87A0-7AA0-4C18-A44B-688811D78510}" destId="{E4D9AAD6-D669-4ACC-8079-F1D3C7F4FF44}" srcOrd="0" destOrd="0" presId="urn:microsoft.com/office/officeart/2005/8/layout/radial2"/>
    <dgm:cxn modelId="{0B5B7B9F-5203-4EA7-91A4-026BC6A105EA}" type="presParOf" srcId="{CD7E87A0-7AA0-4C18-A44B-688811D78510}" destId="{C314BDC3-4A4C-49A7-B8EC-B163E2EBE5BD}" srcOrd="1" destOrd="0" presId="urn:microsoft.com/office/officeart/2005/8/layout/radial2"/>
    <dgm:cxn modelId="{43879992-4482-4536-84D2-408BADD58DB8}" type="presParOf" srcId="{5F8EB56F-B9A3-4A2C-8111-18C6607DA605}" destId="{B0527400-4B4A-486D-A0AB-4B6A2407E98C}" srcOrd="5" destOrd="0" presId="urn:microsoft.com/office/officeart/2005/8/layout/radial2"/>
    <dgm:cxn modelId="{9F249F47-B2A5-447A-9898-0A26D78947FB}" type="presParOf" srcId="{5F8EB56F-B9A3-4A2C-8111-18C6607DA605}" destId="{A470BC7C-289A-481B-A9E2-6FFBEE18B5BE}" srcOrd="6" destOrd="0" presId="urn:microsoft.com/office/officeart/2005/8/layout/radial2"/>
    <dgm:cxn modelId="{B6F1DC27-C73C-40BB-8880-64E3C7B0EC1C}" type="presParOf" srcId="{A470BC7C-289A-481B-A9E2-6FFBEE18B5BE}" destId="{D5AE523E-1E0D-444A-A724-1BCF14423E52}" srcOrd="0" destOrd="0" presId="urn:microsoft.com/office/officeart/2005/8/layout/radial2"/>
    <dgm:cxn modelId="{B19D10BC-6214-4A5B-A20B-E0EBDFBA852E}" type="presParOf" srcId="{A470BC7C-289A-481B-A9E2-6FFBEE18B5BE}" destId="{330FDFA0-2429-47EC-8E85-B49E804FB847}" srcOrd="1" destOrd="0" presId="urn:microsoft.com/office/officeart/2005/8/layout/radial2"/>
    <dgm:cxn modelId="{C846F41F-98E7-43DE-80A1-863F0E96D371}" type="presParOf" srcId="{5F8EB56F-B9A3-4A2C-8111-18C6607DA605}" destId="{2E786D85-94C6-49AF-A5A8-AAC259D252CA}" srcOrd="7" destOrd="0" presId="urn:microsoft.com/office/officeart/2005/8/layout/radial2"/>
    <dgm:cxn modelId="{BB2AB937-E0EF-4041-8AEF-92E87A669E30}" type="presParOf" srcId="{5F8EB56F-B9A3-4A2C-8111-18C6607DA605}" destId="{9D3E391E-3E8E-4AF6-9300-4561D1D14B3F}" srcOrd="8" destOrd="0" presId="urn:microsoft.com/office/officeart/2005/8/layout/radial2"/>
    <dgm:cxn modelId="{EE579B3F-FC2A-43B3-BC0A-3FB72520BCE7}" type="presParOf" srcId="{9D3E391E-3E8E-4AF6-9300-4561D1D14B3F}" destId="{417ADA0C-2988-4A2B-B0B1-519DC04166E8}" srcOrd="0" destOrd="0" presId="urn:microsoft.com/office/officeart/2005/8/layout/radial2"/>
    <dgm:cxn modelId="{08A3A6C0-695F-4ED8-9866-3AABE298A065}" type="presParOf" srcId="{9D3E391E-3E8E-4AF6-9300-4561D1D14B3F}" destId="{C6AA51AE-E421-4360-A6A4-D190AC3BC96A}" srcOrd="1" destOrd="0" presId="urn:microsoft.com/office/officeart/2005/8/layout/radial2"/>
    <dgm:cxn modelId="{653013D1-B826-463B-9739-CD23DD01770E}" type="presParOf" srcId="{5F8EB56F-B9A3-4A2C-8111-18C6607DA605}" destId="{424D11A6-F6EE-46D8-A1C4-03C9DC689E5B}" srcOrd="9" destOrd="0" presId="urn:microsoft.com/office/officeart/2005/8/layout/radial2"/>
    <dgm:cxn modelId="{CF1068D3-358F-40E2-9F38-E654FC1554B9}" type="presParOf" srcId="{5F8EB56F-B9A3-4A2C-8111-18C6607DA605}" destId="{9D4D9417-F9A8-451C-A597-AB6F06C8EDA7}" srcOrd="10" destOrd="0" presId="urn:microsoft.com/office/officeart/2005/8/layout/radial2"/>
    <dgm:cxn modelId="{9A0EBB63-A886-4EB2-BA5F-6C5E2F5F0ECA}" type="presParOf" srcId="{9D4D9417-F9A8-451C-A597-AB6F06C8EDA7}" destId="{6D117155-DB0E-4B42-B921-60A5F50E7B87}" srcOrd="0" destOrd="0" presId="urn:microsoft.com/office/officeart/2005/8/layout/radial2"/>
    <dgm:cxn modelId="{D69E5070-49A4-460B-A951-9C16AAB2B09A}" type="presParOf" srcId="{9D4D9417-F9A8-451C-A597-AB6F06C8EDA7}" destId="{AF0B1F8C-0D16-4462-864D-E357E66A55E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48747-E6D4-47DF-9FF2-E6C9DDB0BABB}">
      <dsp:nvSpPr>
        <dsp:cNvPr id="0" name=""/>
        <dsp:cNvSpPr/>
      </dsp:nvSpPr>
      <dsp:spPr>
        <a:xfrm>
          <a:off x="752885" y="2250"/>
          <a:ext cx="1169232" cy="1169232"/>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Bilim</a:t>
          </a:r>
          <a:endParaRPr lang="tr-TR" sz="1400" b="1" kern="1200" dirty="0"/>
        </a:p>
      </dsp:txBody>
      <dsp:txXfrm>
        <a:off x="924115" y="173480"/>
        <a:ext cx="826772" cy="826772"/>
      </dsp:txXfrm>
    </dsp:sp>
    <dsp:sp modelId="{95CA03BE-1C9E-43A8-ABBE-032567712FE2}">
      <dsp:nvSpPr>
        <dsp:cNvPr id="0" name=""/>
        <dsp:cNvSpPr/>
      </dsp:nvSpPr>
      <dsp:spPr>
        <a:xfrm>
          <a:off x="998424" y="1266424"/>
          <a:ext cx="678154" cy="678154"/>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a:off x="1088313" y="1525750"/>
        <a:ext cx="498376" cy="159502"/>
      </dsp:txXfrm>
    </dsp:sp>
    <dsp:sp modelId="{02E400D8-1004-4F1B-8E6D-5CF792AD2211}">
      <dsp:nvSpPr>
        <dsp:cNvPr id="0" name=""/>
        <dsp:cNvSpPr/>
      </dsp:nvSpPr>
      <dsp:spPr>
        <a:xfrm>
          <a:off x="752885" y="2039521"/>
          <a:ext cx="1169232" cy="1169232"/>
        </a:xfrm>
        <a:prstGeom prst="ellipse">
          <a:avLst/>
        </a:prstGeom>
        <a:solidFill>
          <a:schemeClr val="accent5">
            <a:hueOff val="-3600000"/>
            <a:satOff val="25604"/>
            <a:lumOff val="-1529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Teknoloji</a:t>
          </a:r>
          <a:endParaRPr lang="tr-TR" sz="1400" b="1" kern="1200" dirty="0"/>
        </a:p>
      </dsp:txBody>
      <dsp:txXfrm>
        <a:off x="924115" y="2210751"/>
        <a:ext cx="826772" cy="826772"/>
      </dsp:txXfrm>
    </dsp:sp>
    <dsp:sp modelId="{D5536CC3-77F7-4918-A780-154C17F0F007}">
      <dsp:nvSpPr>
        <dsp:cNvPr id="0" name=""/>
        <dsp:cNvSpPr/>
      </dsp:nvSpPr>
      <dsp:spPr>
        <a:xfrm>
          <a:off x="998424" y="3303695"/>
          <a:ext cx="678154" cy="678154"/>
        </a:xfrm>
        <a:prstGeom prst="mathPlus">
          <a:avLst/>
        </a:prstGeom>
        <a:solidFill>
          <a:schemeClr val="accent5">
            <a:hueOff val="-5400000"/>
            <a:satOff val="38406"/>
            <a:lumOff val="-2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a:off x="1088313" y="3563021"/>
        <a:ext cx="498376" cy="159502"/>
      </dsp:txXfrm>
    </dsp:sp>
    <dsp:sp modelId="{F91CBAF7-576E-40B3-B7EA-FAD4D085455F}">
      <dsp:nvSpPr>
        <dsp:cNvPr id="0" name=""/>
        <dsp:cNvSpPr/>
      </dsp:nvSpPr>
      <dsp:spPr>
        <a:xfrm>
          <a:off x="752885" y="4076792"/>
          <a:ext cx="1169232" cy="1169232"/>
        </a:xfrm>
        <a:prstGeom prst="ellipse">
          <a:avLst/>
        </a:prstGeom>
        <a:solidFill>
          <a:schemeClr val="accent5">
            <a:hueOff val="-7200000"/>
            <a:satOff val="51208"/>
            <a:lumOff val="-3058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Toplum</a:t>
          </a:r>
          <a:endParaRPr lang="tr-TR" sz="1400" b="1" kern="1200" dirty="0"/>
        </a:p>
      </dsp:txBody>
      <dsp:txXfrm>
        <a:off x="924115" y="4248022"/>
        <a:ext cx="826772" cy="826772"/>
      </dsp:txXfrm>
    </dsp:sp>
    <dsp:sp modelId="{700D9DE8-A84C-4EBA-8F86-972EA87240C1}">
      <dsp:nvSpPr>
        <dsp:cNvPr id="0" name=""/>
        <dsp:cNvSpPr/>
      </dsp:nvSpPr>
      <dsp:spPr>
        <a:xfrm>
          <a:off x="2097502" y="2406660"/>
          <a:ext cx="371815" cy="434954"/>
        </a:xfrm>
        <a:prstGeom prst="rightArrow">
          <a:avLst>
            <a:gd name="adj1" fmla="val 60000"/>
            <a:gd name="adj2" fmla="val 50000"/>
          </a:avLst>
        </a:prstGeom>
        <a:solidFill>
          <a:schemeClr val="accent5">
            <a:hueOff val="-10800000"/>
            <a:satOff val="76812"/>
            <a:lumOff val="-458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a:off x="2097502" y="2493651"/>
        <a:ext cx="260271" cy="260972"/>
      </dsp:txXfrm>
    </dsp:sp>
    <dsp:sp modelId="{4BCF933E-185A-4579-9767-288EBE2C47C0}">
      <dsp:nvSpPr>
        <dsp:cNvPr id="0" name=""/>
        <dsp:cNvSpPr/>
      </dsp:nvSpPr>
      <dsp:spPr>
        <a:xfrm>
          <a:off x="2623657" y="1454904"/>
          <a:ext cx="2338465" cy="2338465"/>
        </a:xfrm>
        <a:prstGeom prst="ellipse">
          <a:avLst/>
        </a:prstGeom>
        <a:solidFill>
          <a:schemeClr val="accent5">
            <a:hueOff val="-10800000"/>
            <a:satOff val="76812"/>
            <a:lumOff val="-4588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err="1" smtClean="0"/>
            <a:t>Sosyobilimsel</a:t>
          </a:r>
          <a:r>
            <a:rPr lang="tr-TR" sz="1800" b="1" kern="1200" dirty="0" smtClean="0"/>
            <a:t> Durumlar</a:t>
          </a:r>
          <a:endParaRPr lang="tr-TR" sz="1800" b="1" kern="1200" dirty="0"/>
        </a:p>
      </dsp:txBody>
      <dsp:txXfrm>
        <a:off x="2966117" y="1797364"/>
        <a:ext cx="1653545" cy="1653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4FCF6-928E-4B43-8A8D-DBDEF323179C}">
      <dsp:nvSpPr>
        <dsp:cNvPr id="0" name=""/>
        <dsp:cNvSpPr/>
      </dsp:nvSpPr>
      <dsp:spPr>
        <a:xfrm>
          <a:off x="3000409" y="3000391"/>
          <a:ext cx="2486097" cy="222199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err="1" smtClean="0"/>
            <a:t>Sosyobilimsel</a:t>
          </a:r>
          <a:r>
            <a:rPr lang="tr-TR" sz="2000" b="1" kern="1200" dirty="0" smtClean="0"/>
            <a:t> Durum Akımı</a:t>
          </a:r>
          <a:endParaRPr lang="tr-TR" sz="2000" b="1" kern="1200" dirty="0"/>
        </a:p>
      </dsp:txBody>
      <dsp:txXfrm>
        <a:off x="3364489" y="3325794"/>
        <a:ext cx="1757937" cy="1571186"/>
      </dsp:txXfrm>
    </dsp:sp>
    <dsp:sp modelId="{580E24D8-10F5-49C2-8D7F-735B07C2B9C8}">
      <dsp:nvSpPr>
        <dsp:cNvPr id="0" name=""/>
        <dsp:cNvSpPr/>
      </dsp:nvSpPr>
      <dsp:spPr>
        <a:xfrm rot="12804456">
          <a:off x="1248811" y="2500489"/>
          <a:ext cx="2064718" cy="63326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3CE9ED-FCEA-4806-BB87-D0935FE65297}">
      <dsp:nvSpPr>
        <dsp:cNvPr id="0" name=""/>
        <dsp:cNvSpPr/>
      </dsp:nvSpPr>
      <dsp:spPr>
        <a:xfrm>
          <a:off x="363936" y="1404357"/>
          <a:ext cx="2110892" cy="168871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tr-TR" sz="2200" kern="1200" dirty="0" smtClean="0"/>
            <a:t>Toplumsal ve ahlaki ikilemleri</a:t>
          </a:r>
          <a:endParaRPr lang="tr-TR" sz="2200" kern="1200" dirty="0"/>
        </a:p>
      </dsp:txBody>
      <dsp:txXfrm>
        <a:off x="413397" y="1453818"/>
        <a:ext cx="2011970" cy="1589791"/>
      </dsp:txXfrm>
    </dsp:sp>
    <dsp:sp modelId="{576CE92B-15CF-4EF6-ACE3-4755AFDA1206}">
      <dsp:nvSpPr>
        <dsp:cNvPr id="0" name=""/>
        <dsp:cNvSpPr/>
      </dsp:nvSpPr>
      <dsp:spPr>
        <a:xfrm rot="299805">
          <a:off x="5556821" y="3968998"/>
          <a:ext cx="1359119" cy="633267"/>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EE7B33-741D-4262-99F6-7644BA798C39}">
      <dsp:nvSpPr>
        <dsp:cNvPr id="0" name=""/>
        <dsp:cNvSpPr/>
      </dsp:nvSpPr>
      <dsp:spPr>
        <a:xfrm>
          <a:off x="5857911" y="3500464"/>
          <a:ext cx="2110892" cy="168871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tr-TR" sz="2200" kern="1200" dirty="0" smtClean="0">
              <a:solidFill>
                <a:schemeClr val="bg1"/>
              </a:solidFill>
            </a:rPr>
            <a:t>Fiziksel ve sosyal çevre ile bilimi etkileyen kararlar </a:t>
          </a:r>
          <a:endParaRPr lang="tr-TR" sz="2200" kern="1200" dirty="0">
            <a:solidFill>
              <a:schemeClr val="bg1"/>
            </a:solidFill>
          </a:endParaRPr>
        </a:p>
      </dsp:txBody>
      <dsp:txXfrm>
        <a:off x="5907372" y="3549925"/>
        <a:ext cx="2011970" cy="1589791"/>
      </dsp:txXfrm>
    </dsp:sp>
    <dsp:sp modelId="{9036C78A-8744-4B2B-882C-A0E98E59126A}">
      <dsp:nvSpPr>
        <dsp:cNvPr id="0" name=""/>
        <dsp:cNvSpPr/>
      </dsp:nvSpPr>
      <dsp:spPr>
        <a:xfrm rot="19610020">
          <a:off x="5069683" y="2515209"/>
          <a:ext cx="2263266" cy="633267"/>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6DFCC0-93D0-4F8A-8FA0-5A528DE6D5AA}">
      <dsp:nvSpPr>
        <dsp:cNvPr id="0" name=""/>
        <dsp:cNvSpPr/>
      </dsp:nvSpPr>
      <dsp:spPr>
        <a:xfrm>
          <a:off x="6000804" y="1428750"/>
          <a:ext cx="2110892" cy="168871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tr-TR" sz="2200" kern="1200" dirty="0" smtClean="0"/>
            <a:t>Bilimin dayandığı durumlar</a:t>
          </a:r>
          <a:endParaRPr lang="tr-TR" sz="2200" kern="1200" dirty="0"/>
        </a:p>
      </dsp:txBody>
      <dsp:txXfrm>
        <a:off x="6050265" y="1478211"/>
        <a:ext cx="2011970" cy="1589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B341C-5845-4DFC-A8D2-D283E97B598D}">
      <dsp:nvSpPr>
        <dsp:cNvPr id="0" name=""/>
        <dsp:cNvSpPr/>
      </dsp:nvSpPr>
      <dsp:spPr>
        <a:xfrm>
          <a:off x="3312321" y="2158041"/>
          <a:ext cx="2291377" cy="1557662"/>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err="1" smtClean="0"/>
            <a:t>Sosyobilimsel</a:t>
          </a:r>
          <a:r>
            <a:rPr lang="tr-TR" sz="1800" b="1" kern="1200" dirty="0" smtClean="0"/>
            <a:t> durum</a:t>
          </a:r>
          <a:endParaRPr lang="tr-TR" sz="1800" b="1" kern="1200" dirty="0"/>
        </a:p>
      </dsp:txBody>
      <dsp:txXfrm>
        <a:off x="3647885" y="2386155"/>
        <a:ext cx="1620249" cy="1101434"/>
      </dsp:txXfrm>
    </dsp:sp>
    <dsp:sp modelId="{BC533774-BEB2-483C-B560-3272FB27D621}">
      <dsp:nvSpPr>
        <dsp:cNvPr id="0" name=""/>
        <dsp:cNvSpPr/>
      </dsp:nvSpPr>
      <dsp:spPr>
        <a:xfrm rot="16204583">
          <a:off x="4296945" y="1598014"/>
          <a:ext cx="324999" cy="5252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4345630" y="1751813"/>
        <a:ext cx="227499" cy="315146"/>
      </dsp:txXfrm>
    </dsp:sp>
    <dsp:sp modelId="{1ABFB533-C202-44C5-B613-05D2C6D60331}">
      <dsp:nvSpPr>
        <dsp:cNvPr id="0" name=""/>
        <dsp:cNvSpPr/>
      </dsp:nvSpPr>
      <dsp:spPr>
        <a:xfrm>
          <a:off x="3688477" y="0"/>
          <a:ext cx="1544835" cy="1544835"/>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Net bir doğru Cevabı olmayan</a:t>
          </a:r>
          <a:endParaRPr lang="tr-TR" sz="1800" b="1" kern="1200" dirty="0"/>
        </a:p>
      </dsp:txBody>
      <dsp:txXfrm>
        <a:off x="3914713" y="226236"/>
        <a:ext cx="1092363" cy="1092363"/>
      </dsp:txXfrm>
    </dsp:sp>
    <dsp:sp modelId="{5E42CA74-DD8A-4BAF-96F9-ED264BA38905}">
      <dsp:nvSpPr>
        <dsp:cNvPr id="0" name=""/>
        <dsp:cNvSpPr/>
      </dsp:nvSpPr>
      <dsp:spPr>
        <a:xfrm rot="20505852">
          <a:off x="5599221" y="2249055"/>
          <a:ext cx="298622" cy="525244"/>
        </a:xfrm>
        <a:prstGeom prst="rightArrow">
          <a:avLst>
            <a:gd name="adj1" fmla="val 60000"/>
            <a:gd name="adj2" fmla="val 50000"/>
          </a:avLst>
        </a:prstGeom>
        <a:solidFill>
          <a:schemeClr val="accent5">
            <a:hueOff val="-2700000"/>
            <a:satOff val="19203"/>
            <a:lumOff val="-114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5601471" y="2368121"/>
        <a:ext cx="209035" cy="315146"/>
      </dsp:txXfrm>
    </dsp:sp>
    <dsp:sp modelId="{495FD127-B7E9-4E88-B12D-4684830687D7}">
      <dsp:nvSpPr>
        <dsp:cNvPr id="0" name=""/>
        <dsp:cNvSpPr/>
      </dsp:nvSpPr>
      <dsp:spPr>
        <a:xfrm>
          <a:off x="5943859" y="1345297"/>
          <a:ext cx="2000794" cy="1544835"/>
        </a:xfrm>
        <a:prstGeom prst="ellipse">
          <a:avLst/>
        </a:prstGeom>
        <a:solidFill>
          <a:schemeClr val="accent5">
            <a:hueOff val="-2700000"/>
            <a:satOff val="19203"/>
            <a:lumOff val="-1147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Tanımlayıc</a:t>
          </a:r>
          <a:r>
            <a:rPr lang="tr-TR" sz="1800" kern="1200" dirty="0" smtClean="0"/>
            <a:t>ı</a:t>
          </a:r>
          <a:endParaRPr lang="tr-TR" sz="1800" kern="1200" dirty="0"/>
        </a:p>
      </dsp:txBody>
      <dsp:txXfrm>
        <a:off x="6236868" y="1571533"/>
        <a:ext cx="1414776" cy="1092363"/>
      </dsp:txXfrm>
    </dsp:sp>
    <dsp:sp modelId="{F2789637-21D2-4592-810A-7451F24ABE60}">
      <dsp:nvSpPr>
        <dsp:cNvPr id="0" name=""/>
        <dsp:cNvSpPr/>
      </dsp:nvSpPr>
      <dsp:spPr>
        <a:xfrm rot="3240000">
          <a:off x="4974718" y="3555509"/>
          <a:ext cx="247125" cy="525244"/>
        </a:xfrm>
        <a:prstGeom prst="rightArrow">
          <a:avLst>
            <a:gd name="adj1" fmla="val 60000"/>
            <a:gd name="adj2" fmla="val 50000"/>
          </a:avLst>
        </a:prstGeom>
        <a:solidFill>
          <a:schemeClr val="accent5">
            <a:hueOff val="-5400000"/>
            <a:satOff val="38406"/>
            <a:lumOff val="-2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4989998" y="3630569"/>
        <a:ext cx="172988" cy="315146"/>
      </dsp:txXfrm>
    </dsp:sp>
    <dsp:sp modelId="{639F29E4-F46E-488F-8B7D-E150271371AD}">
      <dsp:nvSpPr>
        <dsp:cNvPr id="0" name=""/>
        <dsp:cNvSpPr/>
      </dsp:nvSpPr>
      <dsp:spPr>
        <a:xfrm>
          <a:off x="4732643" y="3912877"/>
          <a:ext cx="1991339" cy="1544835"/>
        </a:xfrm>
        <a:prstGeom prst="ellipse">
          <a:avLst/>
        </a:prstGeom>
        <a:solidFill>
          <a:schemeClr val="accent5">
            <a:hueOff val="-5400000"/>
            <a:satOff val="38406"/>
            <a:lumOff val="-229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Açık uçlu</a:t>
          </a:r>
          <a:endParaRPr lang="tr-TR" sz="1800" b="1" kern="1200" dirty="0"/>
        </a:p>
      </dsp:txBody>
      <dsp:txXfrm>
        <a:off x="5024268" y="4139113"/>
        <a:ext cx="1408089" cy="1092363"/>
      </dsp:txXfrm>
    </dsp:sp>
    <dsp:sp modelId="{5ED642C0-0F87-40F1-95DD-1069CDE5BDC6}">
      <dsp:nvSpPr>
        <dsp:cNvPr id="0" name=""/>
        <dsp:cNvSpPr/>
      </dsp:nvSpPr>
      <dsp:spPr>
        <a:xfrm rot="7935337">
          <a:off x="3490279" y="3558975"/>
          <a:ext cx="327890" cy="525244"/>
        </a:xfrm>
        <a:prstGeom prst="rightArrow">
          <a:avLst>
            <a:gd name="adj1" fmla="val 60000"/>
            <a:gd name="adj2" fmla="val 50000"/>
          </a:avLst>
        </a:prstGeom>
        <a:solidFill>
          <a:schemeClr val="accent5">
            <a:hueOff val="-8100000"/>
            <a:satOff val="57609"/>
            <a:lumOff val="-3441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rot="10800000">
        <a:off x="3572535" y="3627621"/>
        <a:ext cx="229523" cy="315146"/>
      </dsp:txXfrm>
    </dsp:sp>
    <dsp:sp modelId="{00BEC553-D316-425C-A675-78B587442F3C}">
      <dsp:nvSpPr>
        <dsp:cNvPr id="0" name=""/>
        <dsp:cNvSpPr/>
      </dsp:nvSpPr>
      <dsp:spPr>
        <a:xfrm>
          <a:off x="1871821" y="3916164"/>
          <a:ext cx="1989470" cy="1544835"/>
        </a:xfrm>
        <a:prstGeom prst="ellipse">
          <a:avLst/>
        </a:prstGeom>
        <a:solidFill>
          <a:schemeClr val="accent5">
            <a:hueOff val="-8100000"/>
            <a:satOff val="57609"/>
            <a:lumOff val="-3441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effectLst/>
            </a:rPr>
            <a:t>Tartışmalı ikilem içeren</a:t>
          </a:r>
          <a:endParaRPr lang="tr-TR" sz="1800" b="1" kern="1200" dirty="0">
            <a:effectLst/>
          </a:endParaRPr>
        </a:p>
      </dsp:txBody>
      <dsp:txXfrm>
        <a:off x="2163172" y="4142400"/>
        <a:ext cx="1406768" cy="1092363"/>
      </dsp:txXfrm>
    </dsp:sp>
    <dsp:sp modelId="{0A3EC9B1-1B5D-4FA8-9451-93086A72BDFE}">
      <dsp:nvSpPr>
        <dsp:cNvPr id="0" name=""/>
        <dsp:cNvSpPr/>
      </dsp:nvSpPr>
      <dsp:spPr>
        <a:xfrm rot="11880000">
          <a:off x="3205088" y="2293144"/>
          <a:ext cx="159992" cy="525244"/>
        </a:xfrm>
        <a:prstGeom prst="rightArrow">
          <a:avLst>
            <a:gd name="adj1" fmla="val 60000"/>
            <a:gd name="adj2" fmla="val 50000"/>
          </a:avLst>
        </a:prstGeom>
        <a:solidFill>
          <a:schemeClr val="accent5">
            <a:hueOff val="-10800000"/>
            <a:satOff val="76812"/>
            <a:lumOff val="-458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tr-TR" sz="2300" kern="1200"/>
        </a:p>
      </dsp:txBody>
      <dsp:txXfrm rot="10800000">
        <a:off x="3251911" y="2405609"/>
        <a:ext cx="111994" cy="315146"/>
      </dsp:txXfrm>
    </dsp:sp>
    <dsp:sp modelId="{EFECA372-E4E5-4D5E-92A0-1C3892A0505A}">
      <dsp:nvSpPr>
        <dsp:cNvPr id="0" name=""/>
        <dsp:cNvSpPr/>
      </dsp:nvSpPr>
      <dsp:spPr>
        <a:xfrm>
          <a:off x="1630198" y="1496617"/>
          <a:ext cx="1544835" cy="1544835"/>
        </a:xfrm>
        <a:prstGeom prst="ellipse">
          <a:avLst/>
        </a:prstGeom>
        <a:solidFill>
          <a:schemeClr val="accent5">
            <a:hueOff val="-10800000"/>
            <a:satOff val="76812"/>
            <a:lumOff val="-4588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effectLst/>
            </a:rPr>
            <a:t>Kişiden kişiye değişen kararlar</a:t>
          </a:r>
          <a:endParaRPr lang="tr-TR" sz="1800" b="1" kern="1200" dirty="0">
            <a:effectLst/>
          </a:endParaRPr>
        </a:p>
      </dsp:txBody>
      <dsp:txXfrm>
        <a:off x="1856434" y="1722853"/>
        <a:ext cx="1092363" cy="1092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7733F-7251-4F8F-B72F-237F49B11B10}">
      <dsp:nvSpPr>
        <dsp:cNvPr id="0" name=""/>
        <dsp:cNvSpPr/>
      </dsp:nvSpPr>
      <dsp:spPr>
        <a:xfrm>
          <a:off x="0" y="783007"/>
          <a:ext cx="8229600" cy="694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solidFill>
                <a:srgbClr val="FFFF00"/>
              </a:solidFill>
            </a:rPr>
            <a:t>Gerçeklik (</a:t>
          </a:r>
          <a:r>
            <a:rPr lang="tr-TR" sz="1800" b="1" kern="1200" dirty="0" err="1" smtClean="0">
              <a:solidFill>
                <a:srgbClr val="FFFF00"/>
              </a:solidFill>
            </a:rPr>
            <a:t>Authenticity</a:t>
          </a:r>
          <a:r>
            <a:rPr lang="tr-TR" sz="1800" b="1" kern="1200" dirty="0" smtClean="0">
              <a:solidFill>
                <a:srgbClr val="FFFF00"/>
              </a:solidFill>
            </a:rPr>
            <a:t>): </a:t>
          </a:r>
          <a:r>
            <a:rPr lang="tr-TR" sz="1800" kern="1200" dirty="0" smtClean="0"/>
            <a:t>Günlük hayatımızda televizyon, gazete gibi kitle iletişim araçlarında gerçekten karşılaştığımız durumları ileri sürmek.</a:t>
          </a:r>
          <a:endParaRPr lang="tr-TR" sz="1800" kern="1200" dirty="0"/>
        </a:p>
      </dsp:txBody>
      <dsp:txXfrm>
        <a:off x="33926" y="816933"/>
        <a:ext cx="8161748" cy="627128"/>
      </dsp:txXfrm>
    </dsp:sp>
    <dsp:sp modelId="{02BEA2A1-623A-44BF-99F0-091B550E1DE5}">
      <dsp:nvSpPr>
        <dsp:cNvPr id="0" name=""/>
        <dsp:cNvSpPr/>
      </dsp:nvSpPr>
      <dsp:spPr>
        <a:xfrm>
          <a:off x="0" y="1529827"/>
          <a:ext cx="8229600" cy="694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solidFill>
                <a:srgbClr val="FFFF00"/>
              </a:solidFill>
            </a:rPr>
            <a:t>Uygunluk (</a:t>
          </a:r>
          <a:r>
            <a:rPr lang="tr-TR" sz="1800" b="1" kern="1200" dirty="0" err="1" smtClean="0">
              <a:solidFill>
                <a:srgbClr val="FFFF00"/>
              </a:solidFill>
            </a:rPr>
            <a:t>Relevance</a:t>
          </a:r>
          <a:r>
            <a:rPr lang="tr-TR" sz="1800" b="1" kern="1200" dirty="0" smtClean="0">
              <a:solidFill>
                <a:srgbClr val="FFFF00"/>
              </a:solidFill>
            </a:rPr>
            <a:t>): </a:t>
          </a:r>
          <a:r>
            <a:rPr lang="tr-TR" sz="1800" kern="1200" dirty="0" smtClean="0"/>
            <a:t>Doğrudan öğrencilerin şimdi ve gelecekteki yaşantılarını etkileyecek toplumsal kararlara yönelik durumlar ileri sürmek.</a:t>
          </a:r>
          <a:endParaRPr lang="tr-TR" sz="1800" kern="1200" dirty="0"/>
        </a:p>
      </dsp:txBody>
      <dsp:txXfrm>
        <a:off x="33926" y="1563753"/>
        <a:ext cx="8161748" cy="627128"/>
      </dsp:txXfrm>
    </dsp:sp>
    <dsp:sp modelId="{861903A6-14E5-47BE-BBF3-93A548D5F00A}">
      <dsp:nvSpPr>
        <dsp:cNvPr id="0" name=""/>
        <dsp:cNvSpPr/>
      </dsp:nvSpPr>
      <dsp:spPr>
        <a:xfrm>
          <a:off x="0" y="2276647"/>
          <a:ext cx="8229600" cy="694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solidFill>
                <a:srgbClr val="FFFF00"/>
              </a:solidFill>
            </a:rPr>
            <a:t>Karara varılmamış bir duruma ilişkin toplum ilgisi: </a:t>
          </a:r>
          <a:r>
            <a:rPr lang="tr-TR" sz="1800" kern="1200" dirty="0" smtClean="0"/>
            <a:t>Politikacılar, inandırıcı gruplar tarafından farklı görüşlere ilişkin toplumsal tartışmaları belgelemek.</a:t>
          </a:r>
          <a:endParaRPr lang="tr-TR" sz="1800" kern="1200" dirty="0"/>
        </a:p>
      </dsp:txBody>
      <dsp:txXfrm>
        <a:off x="33926" y="2310573"/>
        <a:ext cx="8161748" cy="627128"/>
      </dsp:txXfrm>
    </dsp:sp>
    <dsp:sp modelId="{781A0536-7FA8-47FE-9293-8595F5AA7624}">
      <dsp:nvSpPr>
        <dsp:cNvPr id="0" name=""/>
        <dsp:cNvSpPr/>
      </dsp:nvSpPr>
      <dsp:spPr>
        <a:xfrm>
          <a:off x="0" y="3023467"/>
          <a:ext cx="8229600" cy="694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solidFill>
                <a:srgbClr val="FFFF00"/>
              </a:solidFill>
            </a:rPr>
            <a:t>Açık toplantılara izin vermek: </a:t>
          </a:r>
          <a:r>
            <a:rPr lang="tr-TR" sz="1800" kern="1200" dirty="0" smtClean="0"/>
            <a:t>Öğrencilerin sosyoekonomik, ahlaki ve etik değerlerini incitmeden mümkün olabilecek tartışmalı durumlar ileri sürmek.</a:t>
          </a:r>
          <a:endParaRPr lang="tr-TR" sz="1800" kern="1200" dirty="0"/>
        </a:p>
      </dsp:txBody>
      <dsp:txXfrm>
        <a:off x="33926" y="3057393"/>
        <a:ext cx="8161748" cy="627128"/>
      </dsp:txXfrm>
    </dsp:sp>
    <dsp:sp modelId="{E8E46D5B-3B90-48B8-818A-7E2ADB748081}">
      <dsp:nvSpPr>
        <dsp:cNvPr id="0" name=""/>
        <dsp:cNvSpPr/>
      </dsp:nvSpPr>
      <dsp:spPr>
        <a:xfrm>
          <a:off x="0" y="3795571"/>
          <a:ext cx="8229600" cy="694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smtClean="0"/>
            <a:t>Farklı ülkelerin fen ve teknoloji eğitimine yönelik olarak eğitim sistemlerini ele alarak tartışmak.</a:t>
          </a:r>
          <a:endParaRPr lang="tr-TR" sz="1800" kern="1200" dirty="0"/>
        </a:p>
      </dsp:txBody>
      <dsp:txXfrm>
        <a:off x="33926" y="3829497"/>
        <a:ext cx="8161748" cy="6271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87A46-E51A-4BB4-9A86-5EBF1D9734D7}">
      <dsp:nvSpPr>
        <dsp:cNvPr id="0" name=""/>
        <dsp:cNvSpPr/>
      </dsp:nvSpPr>
      <dsp:spPr>
        <a:xfrm>
          <a:off x="0" y="44318"/>
          <a:ext cx="8229600"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Bilime dayanır, genellikle bilimsel bilginin sınırları içindedir. Fikirler oluşturmayı, kişisel ve toplumsal düzeyde kararlar vermeyi içerir. </a:t>
          </a:r>
          <a:endParaRPr lang="tr-TR" sz="1400" kern="1200" dirty="0"/>
        </a:p>
      </dsp:txBody>
      <dsp:txXfrm>
        <a:off x="26387" y="70705"/>
        <a:ext cx="8176826" cy="487766"/>
      </dsp:txXfrm>
    </dsp:sp>
    <dsp:sp modelId="{82358416-E7A1-4E5F-95A8-AFE0175D4657}">
      <dsp:nvSpPr>
        <dsp:cNvPr id="0" name=""/>
        <dsp:cNvSpPr/>
      </dsp:nvSpPr>
      <dsp:spPr>
        <a:xfrm>
          <a:off x="0" y="625178"/>
          <a:ext cx="8229600"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Genellikle medya yazılarıdır (TV, gazete, internet, radyo)</a:t>
          </a:r>
          <a:endParaRPr lang="tr-TR" sz="1400" kern="1200" dirty="0"/>
        </a:p>
      </dsp:txBody>
      <dsp:txXfrm>
        <a:off x="26387" y="651565"/>
        <a:ext cx="8176826" cy="487766"/>
      </dsp:txXfrm>
    </dsp:sp>
    <dsp:sp modelId="{643EA864-BA70-4644-9F2A-8D073A8FB7E6}">
      <dsp:nvSpPr>
        <dsp:cNvPr id="0" name=""/>
        <dsp:cNvSpPr/>
      </dsp:nvSpPr>
      <dsp:spPr>
        <a:xfrm>
          <a:off x="0" y="1206038"/>
          <a:ext cx="8229600"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Çelişkili/bitmemiş bilimsel kanıt nedeni ile bitmemiş bilgi ile ilgilenir. </a:t>
          </a:r>
          <a:endParaRPr lang="tr-TR" sz="1400" kern="1200" dirty="0"/>
        </a:p>
      </dsp:txBody>
      <dsp:txXfrm>
        <a:off x="26387" y="1232425"/>
        <a:ext cx="8176826" cy="487766"/>
      </dsp:txXfrm>
    </dsp:sp>
    <dsp:sp modelId="{BEA59C05-EA05-4206-B408-EC1225F9D8A5}">
      <dsp:nvSpPr>
        <dsp:cNvPr id="0" name=""/>
        <dsp:cNvSpPr/>
      </dsp:nvSpPr>
      <dsp:spPr>
        <a:xfrm>
          <a:off x="0" y="1786898"/>
          <a:ext cx="8229600"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Yerel, ulusal ve global boyutları belirtir. Bu boyutlar politik ve toplumsal içerikle de ilişkilidir. </a:t>
          </a:r>
          <a:endParaRPr lang="tr-TR" sz="1400" kern="1200" dirty="0"/>
        </a:p>
      </dsp:txBody>
      <dsp:txXfrm>
        <a:off x="26387" y="1813285"/>
        <a:ext cx="8176826" cy="487766"/>
      </dsp:txXfrm>
    </dsp:sp>
    <dsp:sp modelId="{B729BA01-1253-44C3-8017-8B35A62E0CC2}">
      <dsp:nvSpPr>
        <dsp:cNvPr id="0" name=""/>
        <dsp:cNvSpPr/>
      </dsp:nvSpPr>
      <dsp:spPr>
        <a:xfrm>
          <a:off x="0" y="2367758"/>
          <a:ext cx="8229600"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Risklerin değerleri etkilediği bazı maliyet kazanç analizlerini kapsar.</a:t>
          </a:r>
          <a:endParaRPr lang="tr-TR" sz="1400" kern="1200" dirty="0"/>
        </a:p>
      </dsp:txBody>
      <dsp:txXfrm>
        <a:off x="26387" y="2394145"/>
        <a:ext cx="8176826" cy="487766"/>
      </dsp:txXfrm>
    </dsp:sp>
    <dsp:sp modelId="{DB30A25B-8FBE-416F-B422-0715F86CC18E}">
      <dsp:nvSpPr>
        <dsp:cNvPr id="0" name=""/>
        <dsp:cNvSpPr/>
      </dsp:nvSpPr>
      <dsp:spPr>
        <a:xfrm>
          <a:off x="0" y="2948618"/>
          <a:ext cx="8229600"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Sürdürülebilir gelişmeyi göz önünde bulundurur. </a:t>
          </a:r>
          <a:endParaRPr lang="tr-TR" sz="1400" kern="1200" dirty="0"/>
        </a:p>
      </dsp:txBody>
      <dsp:txXfrm>
        <a:off x="26387" y="2975005"/>
        <a:ext cx="8176826" cy="487766"/>
      </dsp:txXfrm>
    </dsp:sp>
    <dsp:sp modelId="{9A3EDDC3-5820-4AE9-880A-C4B57A268CF3}">
      <dsp:nvSpPr>
        <dsp:cNvPr id="0" name=""/>
        <dsp:cNvSpPr/>
      </dsp:nvSpPr>
      <dsp:spPr>
        <a:xfrm>
          <a:off x="0" y="3529478"/>
          <a:ext cx="8229600"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Değerler ve etik muhakemeyi içerir. </a:t>
          </a:r>
          <a:endParaRPr lang="tr-TR" sz="1400" kern="1200" dirty="0"/>
        </a:p>
      </dsp:txBody>
      <dsp:txXfrm>
        <a:off x="26387" y="3555865"/>
        <a:ext cx="8176826" cy="487766"/>
      </dsp:txXfrm>
    </dsp:sp>
    <dsp:sp modelId="{627384F3-53C7-44EB-9402-A2BC2E22763A}">
      <dsp:nvSpPr>
        <dsp:cNvPr id="0" name=""/>
        <dsp:cNvSpPr/>
      </dsp:nvSpPr>
      <dsp:spPr>
        <a:xfrm>
          <a:off x="0" y="4110338"/>
          <a:ext cx="8229600"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Olasılık ve riski anlamayı sağlar. </a:t>
          </a:r>
          <a:endParaRPr lang="tr-TR" sz="1400" kern="1200" dirty="0"/>
        </a:p>
      </dsp:txBody>
      <dsp:txXfrm>
        <a:off x="26387" y="4136725"/>
        <a:ext cx="8176826" cy="487766"/>
      </dsp:txXfrm>
    </dsp:sp>
    <dsp:sp modelId="{320336B2-90AC-42D0-98AC-400F6860884D}">
      <dsp:nvSpPr>
        <dsp:cNvPr id="0" name=""/>
        <dsp:cNvSpPr/>
      </dsp:nvSpPr>
      <dsp:spPr>
        <a:xfrm>
          <a:off x="0" y="4691198"/>
          <a:ext cx="8229600"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Genelde geçici hayatı konu edinir. </a:t>
          </a:r>
          <a:endParaRPr lang="tr-TR" sz="1400" kern="1200" dirty="0"/>
        </a:p>
      </dsp:txBody>
      <dsp:txXfrm>
        <a:off x="26387" y="4717585"/>
        <a:ext cx="8176826" cy="4877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CFB0B-0ADC-45FD-B7CC-2268AC74A7F0}">
      <dsp:nvSpPr>
        <dsp:cNvPr id="0" name=""/>
        <dsp:cNvSpPr/>
      </dsp:nvSpPr>
      <dsp:spPr>
        <a:xfrm>
          <a:off x="0" y="0"/>
          <a:ext cx="5043462" cy="757112"/>
        </a:xfrm>
        <a:prstGeom prst="round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t>Fen okuryazarlığının işlevsel değerini arttırmak.</a:t>
          </a:r>
          <a:endParaRPr lang="tr-TR" sz="2400" b="1" kern="1200" dirty="0"/>
        </a:p>
      </dsp:txBody>
      <dsp:txXfrm>
        <a:off x="36959" y="36959"/>
        <a:ext cx="4969544" cy="683194"/>
      </dsp:txXfrm>
    </dsp:sp>
    <dsp:sp modelId="{E11C5E31-DE3E-4DD9-B8E2-96E55F53DFDF}">
      <dsp:nvSpPr>
        <dsp:cNvPr id="0" name=""/>
        <dsp:cNvSpPr/>
      </dsp:nvSpPr>
      <dsp:spPr>
        <a:xfrm>
          <a:off x="0" y="693744"/>
          <a:ext cx="5043462" cy="72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130"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tr-TR" sz="2400" kern="1200" dirty="0"/>
        </a:p>
      </dsp:txBody>
      <dsp:txXfrm>
        <a:off x="0" y="693744"/>
        <a:ext cx="5043462" cy="72868"/>
      </dsp:txXfrm>
    </dsp:sp>
    <dsp:sp modelId="{826B0F18-84BF-4DCF-AC1C-22EC3C9F1E6C}">
      <dsp:nvSpPr>
        <dsp:cNvPr id="0" name=""/>
        <dsp:cNvSpPr/>
      </dsp:nvSpPr>
      <dsp:spPr>
        <a:xfrm>
          <a:off x="0" y="825156"/>
          <a:ext cx="5043462" cy="690813"/>
        </a:xfrm>
        <a:prstGeom prst="roundRect">
          <a:avLst/>
        </a:prstGeom>
        <a:solidFill>
          <a:schemeClr val="accent2">
            <a:shade val="80000"/>
            <a:hueOff val="0"/>
            <a:satOff val="-15000"/>
            <a:lumOff val="79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smtClean="0"/>
            <a:t>Hem kişisel hem de mesleki yaşantılarındaki uygulamalarında fen okuryazarlığı kimliğini oluşturmak. </a:t>
          </a:r>
          <a:endParaRPr lang="tr-TR" sz="1800" kern="1200" dirty="0"/>
        </a:p>
      </dsp:txBody>
      <dsp:txXfrm>
        <a:off x="33723" y="858879"/>
        <a:ext cx="4976016" cy="623367"/>
      </dsp:txXfrm>
    </dsp:sp>
    <dsp:sp modelId="{B59B57E5-C4EE-4DD1-86BB-55040B89D1BE}">
      <dsp:nvSpPr>
        <dsp:cNvPr id="0" name=""/>
        <dsp:cNvSpPr/>
      </dsp:nvSpPr>
      <dsp:spPr>
        <a:xfrm>
          <a:off x="0" y="1535747"/>
          <a:ext cx="5043462" cy="754591"/>
        </a:xfrm>
        <a:prstGeom prst="roundRect">
          <a:avLst/>
        </a:prstGeom>
        <a:solidFill>
          <a:schemeClr val="accent2">
            <a:shade val="80000"/>
            <a:hueOff val="0"/>
            <a:satOff val="-30000"/>
            <a:lumOff val="158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t>Toplumsal </a:t>
          </a:r>
          <a:r>
            <a:rPr lang="tr-TR" sz="2000" kern="1200" dirty="0" err="1" smtClean="0"/>
            <a:t>farkındalık</a:t>
          </a:r>
          <a:r>
            <a:rPr lang="tr-TR" sz="2000" kern="1200" dirty="0" smtClean="0"/>
            <a:t> bilinci oluşturmak</a:t>
          </a:r>
          <a:endParaRPr lang="tr-TR" sz="2000" kern="1200" dirty="0"/>
        </a:p>
      </dsp:txBody>
      <dsp:txXfrm>
        <a:off x="36836" y="1572583"/>
        <a:ext cx="4969790" cy="680919"/>
      </dsp:txXfrm>
    </dsp:sp>
    <dsp:sp modelId="{A82B4EBD-4390-488A-A451-B9DC9A023561}">
      <dsp:nvSpPr>
        <dsp:cNvPr id="0" name=""/>
        <dsp:cNvSpPr/>
      </dsp:nvSpPr>
      <dsp:spPr>
        <a:xfrm>
          <a:off x="0" y="2303221"/>
          <a:ext cx="5043462" cy="754591"/>
        </a:xfrm>
        <a:prstGeom prst="roundRect">
          <a:avLst/>
        </a:prstGeom>
        <a:solidFill>
          <a:schemeClr val="accent2">
            <a:shade val="80000"/>
            <a:hueOff val="0"/>
            <a:satOff val="-45001"/>
            <a:lumOff val="237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t>Tartışma becerilerini geliştirmek</a:t>
          </a:r>
          <a:endParaRPr lang="tr-TR" sz="2000" kern="1200" dirty="0"/>
        </a:p>
      </dsp:txBody>
      <dsp:txXfrm>
        <a:off x="36836" y="2340057"/>
        <a:ext cx="4969790" cy="680919"/>
      </dsp:txXfrm>
    </dsp:sp>
    <dsp:sp modelId="{32CB9AF4-00F8-4974-9486-213E37158F90}">
      <dsp:nvSpPr>
        <dsp:cNvPr id="0" name=""/>
        <dsp:cNvSpPr/>
      </dsp:nvSpPr>
      <dsp:spPr>
        <a:xfrm>
          <a:off x="0" y="3070695"/>
          <a:ext cx="5043462" cy="754591"/>
        </a:xfrm>
        <a:prstGeom prst="roundRect">
          <a:avLst/>
        </a:prstGeom>
        <a:solidFill>
          <a:schemeClr val="accent2">
            <a:shade val="80000"/>
            <a:hueOff val="0"/>
            <a:satOff val="-60001"/>
            <a:lumOff val="3169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t>Bilimin doğası kavramsallaştırmasını sağlamak</a:t>
          </a:r>
          <a:endParaRPr lang="tr-TR" sz="2000" kern="1200" dirty="0"/>
        </a:p>
      </dsp:txBody>
      <dsp:txXfrm>
        <a:off x="36836" y="3107531"/>
        <a:ext cx="4969790" cy="680919"/>
      </dsp:txXfrm>
    </dsp:sp>
    <dsp:sp modelId="{92B634CC-4900-403E-84E7-3E2A85446A2F}">
      <dsp:nvSpPr>
        <dsp:cNvPr id="0" name=""/>
        <dsp:cNvSpPr/>
      </dsp:nvSpPr>
      <dsp:spPr>
        <a:xfrm>
          <a:off x="0" y="3838169"/>
          <a:ext cx="5043462" cy="754591"/>
        </a:xfrm>
        <a:prstGeom prst="roundRect">
          <a:avLst/>
        </a:prstGeom>
        <a:solidFill>
          <a:schemeClr val="accent2">
            <a:shade val="80000"/>
            <a:hueOff val="0"/>
            <a:satOff val="-75001"/>
            <a:lumOff val="396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t>Analitik düşünme ve bilimsel süreç becerilerini geliştirmek.</a:t>
          </a:r>
          <a:endParaRPr lang="tr-TR" sz="2000" kern="1200" dirty="0"/>
        </a:p>
      </dsp:txBody>
      <dsp:txXfrm>
        <a:off x="36836" y="3875005"/>
        <a:ext cx="4969790" cy="6809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825C7-D839-48FC-9FF6-BED013584125}">
      <dsp:nvSpPr>
        <dsp:cNvPr id="0" name=""/>
        <dsp:cNvSpPr/>
      </dsp:nvSpPr>
      <dsp:spPr>
        <a:xfrm rot="10800000">
          <a:off x="1646341" y="1273"/>
          <a:ext cx="5472684" cy="1071535"/>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517" tIns="64770" rIns="120904" bIns="64770" numCol="1" spcCol="1270" anchor="ctr" anchorCtr="0">
          <a:noAutofit/>
        </a:bodyPr>
        <a:lstStyle/>
        <a:p>
          <a:pPr lvl="0" algn="just" defTabSz="755650" rtl="0">
            <a:lnSpc>
              <a:spcPct val="90000"/>
            </a:lnSpc>
            <a:spcBef>
              <a:spcPct val="0"/>
            </a:spcBef>
            <a:spcAft>
              <a:spcPct val="35000"/>
            </a:spcAft>
          </a:pPr>
          <a:r>
            <a:rPr lang="tr-TR" sz="1700" kern="1200" dirty="0" smtClean="0"/>
            <a:t>Özel </a:t>
          </a:r>
          <a:r>
            <a:rPr lang="tr-TR" sz="1700" kern="1200" dirty="0" err="1" smtClean="0"/>
            <a:t>Nötrallik</a:t>
          </a:r>
          <a:r>
            <a:rPr lang="tr-TR" sz="1700" kern="1200" dirty="0" smtClean="0"/>
            <a:t>: Öğretmen herhangi bir tartışmalı konuyu ne sınıf içinde tartışır. Nede böyle bir konuda kendi düşüncelerini paylaşır.</a:t>
          </a:r>
          <a:endParaRPr lang="tr-TR" sz="1700" kern="1200" dirty="0"/>
        </a:p>
      </dsp:txBody>
      <dsp:txXfrm rot="10800000">
        <a:off x="1914225" y="1273"/>
        <a:ext cx="5204800" cy="1071535"/>
      </dsp:txXfrm>
    </dsp:sp>
    <dsp:sp modelId="{537A0F28-7AF5-46C3-A00A-E2043504E41A}">
      <dsp:nvSpPr>
        <dsp:cNvPr id="0" name=""/>
        <dsp:cNvSpPr/>
      </dsp:nvSpPr>
      <dsp:spPr>
        <a:xfrm>
          <a:off x="1110574" y="1273"/>
          <a:ext cx="1071535" cy="1071535"/>
        </a:xfrm>
        <a:prstGeom prst="ellipse">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7D22C7-4CFE-4DD8-8665-649168801B27}">
      <dsp:nvSpPr>
        <dsp:cNvPr id="0" name=""/>
        <dsp:cNvSpPr/>
      </dsp:nvSpPr>
      <dsp:spPr>
        <a:xfrm rot="10800000">
          <a:off x="1646341" y="1392671"/>
          <a:ext cx="5472684" cy="1071535"/>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517" tIns="64770" rIns="120904" bIns="64770" numCol="1" spcCol="1270" anchor="ctr" anchorCtr="0">
          <a:noAutofit/>
        </a:bodyPr>
        <a:lstStyle/>
        <a:p>
          <a:pPr lvl="0" algn="just" defTabSz="755650" rtl="0">
            <a:lnSpc>
              <a:spcPct val="90000"/>
            </a:lnSpc>
            <a:spcBef>
              <a:spcPct val="0"/>
            </a:spcBef>
            <a:spcAft>
              <a:spcPct val="35000"/>
            </a:spcAft>
          </a:pPr>
          <a:r>
            <a:rPr lang="tr-TR" sz="1700" kern="1200" dirty="0" smtClean="0"/>
            <a:t>Özel Yanlılık: Öğretmen tartışmalı bir konuda öğrencilerin tercih edilen doğru bir pozisyonu benimsemeleri için tartışmada bulunur.  </a:t>
          </a:r>
          <a:endParaRPr lang="tr-TR" sz="1700" kern="1200" dirty="0"/>
        </a:p>
      </dsp:txBody>
      <dsp:txXfrm rot="10800000">
        <a:off x="1914225" y="1392671"/>
        <a:ext cx="5204800" cy="1071535"/>
      </dsp:txXfrm>
    </dsp:sp>
    <dsp:sp modelId="{4FA7AB25-62BE-445C-B956-BE854C17D60C}">
      <dsp:nvSpPr>
        <dsp:cNvPr id="0" name=""/>
        <dsp:cNvSpPr/>
      </dsp:nvSpPr>
      <dsp:spPr>
        <a:xfrm>
          <a:off x="1110574" y="1392671"/>
          <a:ext cx="1071535" cy="1071535"/>
        </a:xfrm>
        <a:prstGeom prst="ellipse">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5384D-A816-416D-AFDB-396E297751D7}">
      <dsp:nvSpPr>
        <dsp:cNvPr id="0" name=""/>
        <dsp:cNvSpPr/>
      </dsp:nvSpPr>
      <dsp:spPr>
        <a:xfrm rot="10800000">
          <a:off x="1646341" y="2784068"/>
          <a:ext cx="5472684" cy="1071535"/>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517" tIns="64770" rIns="120904" bIns="64770" numCol="1" spcCol="1270" anchor="ctr" anchorCtr="0">
          <a:noAutofit/>
        </a:bodyPr>
        <a:lstStyle/>
        <a:p>
          <a:pPr lvl="0" algn="just" defTabSz="755650" rtl="0">
            <a:lnSpc>
              <a:spcPct val="90000"/>
            </a:lnSpc>
            <a:spcBef>
              <a:spcPct val="0"/>
            </a:spcBef>
            <a:spcAft>
              <a:spcPct val="35000"/>
            </a:spcAft>
          </a:pPr>
          <a:r>
            <a:rPr lang="tr-TR" sz="1700" kern="1200" dirty="0" smtClean="0"/>
            <a:t>Nötr Tarafsızlık: Öğretmen tartışmalı bir konuda yapılacak sınıf içi tartışmaları destekler. Bu konuda kendi tarafını açığa vurmaz. </a:t>
          </a:r>
          <a:endParaRPr lang="tr-TR" sz="1700" kern="1200" dirty="0"/>
        </a:p>
      </dsp:txBody>
      <dsp:txXfrm rot="10800000">
        <a:off x="1914225" y="2784068"/>
        <a:ext cx="5204800" cy="1071535"/>
      </dsp:txXfrm>
    </dsp:sp>
    <dsp:sp modelId="{AE84155F-F7F8-4C64-A478-3410AC1F673D}">
      <dsp:nvSpPr>
        <dsp:cNvPr id="0" name=""/>
        <dsp:cNvSpPr/>
      </dsp:nvSpPr>
      <dsp:spPr>
        <a:xfrm>
          <a:off x="1110574" y="2784068"/>
          <a:ext cx="1071535" cy="1071535"/>
        </a:xfrm>
        <a:prstGeom prst="ellipse">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EE3BC5-402C-4AB2-B693-D37B22683FCF}">
      <dsp:nvSpPr>
        <dsp:cNvPr id="0" name=""/>
        <dsp:cNvSpPr/>
      </dsp:nvSpPr>
      <dsp:spPr>
        <a:xfrm rot="10800000">
          <a:off x="1646341" y="4175465"/>
          <a:ext cx="5472684" cy="1071535"/>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517" tIns="64770" rIns="120904" bIns="64770" numCol="1" spcCol="1270" anchor="ctr" anchorCtr="0">
          <a:noAutofit/>
        </a:bodyPr>
        <a:lstStyle/>
        <a:p>
          <a:pPr lvl="0" algn="ctr" defTabSz="755650" rtl="0">
            <a:lnSpc>
              <a:spcPct val="90000"/>
            </a:lnSpc>
            <a:spcBef>
              <a:spcPct val="0"/>
            </a:spcBef>
            <a:spcAft>
              <a:spcPct val="35000"/>
            </a:spcAft>
          </a:pPr>
          <a:r>
            <a:rPr lang="tr-TR" sz="1700" kern="1200" dirty="0" smtClean="0"/>
            <a:t>Kararlı Tarafsızlık: Öğretmen tartışmalı bir konulardaki sınıf içi tartışmaları destekler.kendi düşüncesini açıklar </a:t>
          </a:r>
          <a:r>
            <a:rPr lang="tr-TR" sz="1700" kern="1200" dirty="0" err="1" smtClean="0"/>
            <a:t>öğrencileride</a:t>
          </a:r>
          <a:r>
            <a:rPr lang="tr-TR" sz="1700" kern="1200" dirty="0" smtClean="0"/>
            <a:t> bu konuda cesaretlendirir.   </a:t>
          </a:r>
          <a:endParaRPr lang="tr-TR" sz="1700" kern="1200" dirty="0"/>
        </a:p>
      </dsp:txBody>
      <dsp:txXfrm rot="10800000">
        <a:off x="1914225" y="4175465"/>
        <a:ext cx="5204800" cy="1071535"/>
      </dsp:txXfrm>
    </dsp:sp>
    <dsp:sp modelId="{85C80E22-4583-4796-B359-3248313B34D8}">
      <dsp:nvSpPr>
        <dsp:cNvPr id="0" name=""/>
        <dsp:cNvSpPr/>
      </dsp:nvSpPr>
      <dsp:spPr>
        <a:xfrm>
          <a:off x="1110574" y="4175465"/>
          <a:ext cx="1071535" cy="1071535"/>
        </a:xfrm>
        <a:prstGeom prst="ellipse">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D11A6-F6EE-46D8-A1C4-03C9DC689E5B}">
      <dsp:nvSpPr>
        <dsp:cNvPr id="0" name=""/>
        <dsp:cNvSpPr/>
      </dsp:nvSpPr>
      <dsp:spPr>
        <a:xfrm rot="728770">
          <a:off x="2413315" y="2942400"/>
          <a:ext cx="1968163" cy="34453"/>
        </a:xfrm>
        <a:custGeom>
          <a:avLst/>
          <a:gdLst/>
          <a:ahLst/>
          <a:cxnLst/>
          <a:rect l="0" t="0" r="0" b="0"/>
          <a:pathLst>
            <a:path>
              <a:moveTo>
                <a:pt x="0" y="17226"/>
              </a:moveTo>
              <a:lnTo>
                <a:pt x="1968163" y="1722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786D85-94C6-49AF-A5A8-AAC259D252CA}">
      <dsp:nvSpPr>
        <dsp:cNvPr id="0" name=""/>
        <dsp:cNvSpPr/>
      </dsp:nvSpPr>
      <dsp:spPr>
        <a:xfrm rot="2185949">
          <a:off x="2298192" y="3427417"/>
          <a:ext cx="1403514" cy="34453"/>
        </a:xfrm>
        <a:custGeom>
          <a:avLst/>
          <a:gdLst/>
          <a:ahLst/>
          <a:cxnLst/>
          <a:rect l="0" t="0" r="0" b="0"/>
          <a:pathLst>
            <a:path>
              <a:moveTo>
                <a:pt x="0" y="17226"/>
              </a:moveTo>
              <a:lnTo>
                <a:pt x="1403514" y="1722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527400-4B4A-486D-A0AB-4B6A2407E98C}">
      <dsp:nvSpPr>
        <dsp:cNvPr id="0" name=""/>
        <dsp:cNvSpPr/>
      </dsp:nvSpPr>
      <dsp:spPr>
        <a:xfrm rot="21240277">
          <a:off x="2429890" y="2462559"/>
          <a:ext cx="1994702" cy="34453"/>
        </a:xfrm>
        <a:custGeom>
          <a:avLst/>
          <a:gdLst/>
          <a:ahLst/>
          <a:cxnLst/>
          <a:rect l="0" t="0" r="0" b="0"/>
          <a:pathLst>
            <a:path>
              <a:moveTo>
                <a:pt x="0" y="17226"/>
              </a:moveTo>
              <a:lnTo>
                <a:pt x="1994702" y="1722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AA9228-5ABE-4965-B805-8C64111CEFA9}">
      <dsp:nvSpPr>
        <dsp:cNvPr id="0" name=""/>
        <dsp:cNvSpPr/>
      </dsp:nvSpPr>
      <dsp:spPr>
        <a:xfrm rot="20380267">
          <a:off x="2356452" y="1986930"/>
          <a:ext cx="2533232" cy="34453"/>
        </a:xfrm>
        <a:custGeom>
          <a:avLst/>
          <a:gdLst/>
          <a:ahLst/>
          <a:cxnLst/>
          <a:rect l="0" t="0" r="0" b="0"/>
          <a:pathLst>
            <a:path>
              <a:moveTo>
                <a:pt x="0" y="17226"/>
              </a:moveTo>
              <a:lnTo>
                <a:pt x="2533232" y="1722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F9249A-3531-4854-AEF5-35B18904D0A2}">
      <dsp:nvSpPr>
        <dsp:cNvPr id="0" name=""/>
        <dsp:cNvSpPr/>
      </dsp:nvSpPr>
      <dsp:spPr>
        <a:xfrm rot="18398219">
          <a:off x="2058940" y="1615076"/>
          <a:ext cx="1197469" cy="34453"/>
        </a:xfrm>
        <a:custGeom>
          <a:avLst/>
          <a:gdLst/>
          <a:ahLst/>
          <a:cxnLst/>
          <a:rect l="0" t="0" r="0" b="0"/>
          <a:pathLst>
            <a:path>
              <a:moveTo>
                <a:pt x="0" y="17226"/>
              </a:moveTo>
              <a:lnTo>
                <a:pt x="1197469" y="1722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C8F94F-9879-4BE1-AC39-6DAC2582480C}">
      <dsp:nvSpPr>
        <dsp:cNvPr id="0" name=""/>
        <dsp:cNvSpPr/>
      </dsp:nvSpPr>
      <dsp:spPr>
        <a:xfrm>
          <a:off x="1901957" y="1662764"/>
          <a:ext cx="2059827" cy="1504303"/>
        </a:xfrm>
        <a:prstGeom prst="ellipse">
          <a:avLst/>
        </a:prstGeom>
        <a:gradFill rotWithShape="0">
          <a:gsLst>
            <a:gs pos="0">
              <a:schemeClr val="accent5">
                <a:hueOff val="0"/>
                <a:satOff val="0"/>
                <a:lumOff val="0"/>
                <a:alphaOff val="0"/>
                <a:tint val="1000"/>
              </a:schemeClr>
            </a:gs>
            <a:gs pos="68000">
              <a:schemeClr val="accent5">
                <a:hueOff val="0"/>
                <a:satOff val="0"/>
                <a:lumOff val="0"/>
                <a:alphaOff val="0"/>
                <a:tint val="77000"/>
              </a:schemeClr>
            </a:gs>
            <a:gs pos="81000">
              <a:schemeClr val="accent5">
                <a:hueOff val="0"/>
                <a:satOff val="0"/>
                <a:lumOff val="0"/>
                <a:alphaOff val="0"/>
                <a:tint val="79000"/>
              </a:schemeClr>
            </a:gs>
            <a:gs pos="86000">
              <a:schemeClr val="accent5">
                <a:hueOff val="0"/>
                <a:satOff val="0"/>
                <a:lumOff val="0"/>
                <a:alphaOff val="0"/>
                <a:tint val="73000"/>
              </a:schemeClr>
            </a:gs>
            <a:gs pos="100000">
              <a:schemeClr val="accent5">
                <a:hueOff val="0"/>
                <a:satOff val="0"/>
                <a:lumOff val="0"/>
                <a:alphaOff val="0"/>
                <a:tint val="35000"/>
              </a:schemeClr>
            </a:gs>
          </a:gsLst>
          <a:lin ang="5400000" scaled="1"/>
        </a:gradFill>
        <a:ln>
          <a:noFill/>
        </a:ln>
        <a:effectLst>
          <a:glow rad="63500">
            <a:schemeClr val="accent5">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CA11661-AF6D-48B0-9045-5F44384C1010}">
      <dsp:nvSpPr>
        <dsp:cNvPr id="0" name=""/>
        <dsp:cNvSpPr/>
      </dsp:nvSpPr>
      <dsp:spPr>
        <a:xfrm>
          <a:off x="2448081" y="278871"/>
          <a:ext cx="1760973" cy="902581"/>
        </a:xfrm>
        <a:prstGeom prst="ellipse">
          <a:avLst/>
        </a:prstGeom>
        <a:gradFill rotWithShape="0">
          <a:gsLst>
            <a:gs pos="0">
              <a:schemeClr val="accent5">
                <a:hueOff val="-2160000"/>
                <a:satOff val="15362"/>
                <a:lumOff val="-9176"/>
                <a:alphaOff val="0"/>
                <a:tint val="1000"/>
              </a:schemeClr>
            </a:gs>
            <a:gs pos="68000">
              <a:schemeClr val="accent5">
                <a:hueOff val="-2160000"/>
                <a:satOff val="15362"/>
                <a:lumOff val="-9176"/>
                <a:alphaOff val="0"/>
                <a:tint val="77000"/>
              </a:schemeClr>
            </a:gs>
            <a:gs pos="81000">
              <a:schemeClr val="accent5">
                <a:hueOff val="-2160000"/>
                <a:satOff val="15362"/>
                <a:lumOff val="-9176"/>
                <a:alphaOff val="0"/>
                <a:tint val="79000"/>
              </a:schemeClr>
            </a:gs>
            <a:gs pos="86000">
              <a:schemeClr val="accent5">
                <a:hueOff val="-2160000"/>
                <a:satOff val="15362"/>
                <a:lumOff val="-9176"/>
                <a:alphaOff val="0"/>
                <a:tint val="73000"/>
              </a:schemeClr>
            </a:gs>
            <a:gs pos="100000">
              <a:schemeClr val="accent5">
                <a:hueOff val="-2160000"/>
                <a:satOff val="15362"/>
                <a:lumOff val="-9176"/>
                <a:alphaOff val="0"/>
                <a:tint val="35000"/>
              </a:schemeClr>
            </a:gs>
          </a:gsLst>
          <a:lin ang="5400000" scaled="1"/>
        </a:gradFill>
        <a:ln>
          <a:noFill/>
        </a:ln>
        <a:effectLst>
          <a:glow rad="63500">
            <a:schemeClr val="accent5">
              <a:hueOff val="-2160000"/>
              <a:satOff val="15362"/>
              <a:lumOff val="-9176"/>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tr-TR" sz="1400" kern="1200" dirty="0" smtClean="0"/>
            <a:t>Problem Senaryosu</a:t>
          </a:r>
          <a:endParaRPr lang="tr-TR" sz="1400" kern="1200" dirty="0"/>
        </a:p>
      </dsp:txBody>
      <dsp:txXfrm>
        <a:off x="2705970" y="411051"/>
        <a:ext cx="1245195" cy="638221"/>
      </dsp:txXfrm>
    </dsp:sp>
    <dsp:sp modelId="{E4D9AAD6-D669-4ACC-8079-F1D3C7F4FF44}">
      <dsp:nvSpPr>
        <dsp:cNvPr id="0" name=""/>
        <dsp:cNvSpPr/>
      </dsp:nvSpPr>
      <dsp:spPr>
        <a:xfrm>
          <a:off x="4473294" y="797743"/>
          <a:ext cx="2375956" cy="902581"/>
        </a:xfrm>
        <a:prstGeom prst="ellipse">
          <a:avLst/>
        </a:prstGeom>
        <a:gradFill rotWithShape="0">
          <a:gsLst>
            <a:gs pos="0">
              <a:schemeClr val="accent5">
                <a:hueOff val="-4320000"/>
                <a:satOff val="30725"/>
                <a:lumOff val="-18353"/>
                <a:alphaOff val="0"/>
                <a:tint val="1000"/>
              </a:schemeClr>
            </a:gs>
            <a:gs pos="68000">
              <a:schemeClr val="accent5">
                <a:hueOff val="-4320000"/>
                <a:satOff val="30725"/>
                <a:lumOff val="-18353"/>
                <a:alphaOff val="0"/>
                <a:tint val="77000"/>
              </a:schemeClr>
            </a:gs>
            <a:gs pos="81000">
              <a:schemeClr val="accent5">
                <a:hueOff val="-4320000"/>
                <a:satOff val="30725"/>
                <a:lumOff val="-18353"/>
                <a:alphaOff val="0"/>
                <a:tint val="79000"/>
              </a:schemeClr>
            </a:gs>
            <a:gs pos="86000">
              <a:schemeClr val="accent5">
                <a:hueOff val="-4320000"/>
                <a:satOff val="30725"/>
                <a:lumOff val="-18353"/>
                <a:alphaOff val="0"/>
                <a:tint val="73000"/>
              </a:schemeClr>
            </a:gs>
            <a:gs pos="100000">
              <a:schemeClr val="accent5">
                <a:hueOff val="-4320000"/>
                <a:satOff val="30725"/>
                <a:lumOff val="-18353"/>
                <a:alphaOff val="0"/>
                <a:tint val="35000"/>
              </a:schemeClr>
            </a:gs>
          </a:gsLst>
          <a:lin ang="5400000" scaled="1"/>
        </a:gradFill>
        <a:ln>
          <a:noFill/>
        </a:ln>
        <a:effectLst>
          <a:glow rad="63500">
            <a:schemeClr val="accent5">
              <a:hueOff val="-4320000"/>
              <a:satOff val="30725"/>
              <a:lumOff val="-18353"/>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tr-TR" sz="1400" kern="1200" dirty="0" smtClean="0"/>
            <a:t>Grup Tartışması</a:t>
          </a:r>
          <a:endParaRPr lang="tr-TR" sz="1400" kern="1200" dirty="0"/>
        </a:p>
      </dsp:txBody>
      <dsp:txXfrm>
        <a:off x="4821245" y="929923"/>
        <a:ext cx="1680054" cy="638221"/>
      </dsp:txXfrm>
    </dsp:sp>
    <dsp:sp modelId="{D5AE523E-1E0D-444A-A724-1BCF14423E52}">
      <dsp:nvSpPr>
        <dsp:cNvPr id="0" name=""/>
        <dsp:cNvSpPr/>
      </dsp:nvSpPr>
      <dsp:spPr>
        <a:xfrm>
          <a:off x="4376972" y="1840510"/>
          <a:ext cx="2256124" cy="842120"/>
        </a:xfrm>
        <a:prstGeom prst="ellipse">
          <a:avLst/>
        </a:prstGeom>
        <a:gradFill rotWithShape="0">
          <a:gsLst>
            <a:gs pos="0">
              <a:schemeClr val="accent5">
                <a:hueOff val="-6480000"/>
                <a:satOff val="46087"/>
                <a:lumOff val="-27529"/>
                <a:alphaOff val="0"/>
                <a:tint val="1000"/>
              </a:schemeClr>
            </a:gs>
            <a:gs pos="68000">
              <a:schemeClr val="accent5">
                <a:hueOff val="-6480000"/>
                <a:satOff val="46087"/>
                <a:lumOff val="-27529"/>
                <a:alphaOff val="0"/>
                <a:tint val="77000"/>
              </a:schemeClr>
            </a:gs>
            <a:gs pos="81000">
              <a:schemeClr val="accent5">
                <a:hueOff val="-6480000"/>
                <a:satOff val="46087"/>
                <a:lumOff val="-27529"/>
                <a:alphaOff val="0"/>
                <a:tint val="79000"/>
              </a:schemeClr>
            </a:gs>
            <a:gs pos="86000">
              <a:schemeClr val="accent5">
                <a:hueOff val="-6480000"/>
                <a:satOff val="46087"/>
                <a:lumOff val="-27529"/>
                <a:alphaOff val="0"/>
                <a:tint val="73000"/>
              </a:schemeClr>
            </a:gs>
            <a:gs pos="100000">
              <a:schemeClr val="accent5">
                <a:hueOff val="-6480000"/>
                <a:satOff val="46087"/>
                <a:lumOff val="-27529"/>
                <a:alphaOff val="0"/>
                <a:tint val="35000"/>
              </a:schemeClr>
            </a:gs>
          </a:gsLst>
          <a:lin ang="5400000" scaled="1"/>
        </a:gradFill>
        <a:ln>
          <a:noFill/>
        </a:ln>
        <a:effectLst>
          <a:glow rad="63500">
            <a:schemeClr val="accent5">
              <a:hueOff val="-6480000"/>
              <a:satOff val="46087"/>
              <a:lumOff val="-27529"/>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tr-TR" sz="1500" kern="1200" dirty="0" err="1" smtClean="0"/>
            <a:t>Argümantasyon</a:t>
          </a:r>
          <a:endParaRPr lang="tr-TR" sz="1500" kern="1200" dirty="0"/>
        </a:p>
      </dsp:txBody>
      <dsp:txXfrm>
        <a:off x="4707374" y="1963836"/>
        <a:ext cx="1595320" cy="595468"/>
      </dsp:txXfrm>
    </dsp:sp>
    <dsp:sp modelId="{417ADA0C-2988-4A2B-B0B1-519DC04166E8}">
      <dsp:nvSpPr>
        <dsp:cNvPr id="0" name=""/>
        <dsp:cNvSpPr/>
      </dsp:nvSpPr>
      <dsp:spPr>
        <a:xfrm>
          <a:off x="2902443" y="3819140"/>
          <a:ext cx="2350584" cy="842120"/>
        </a:xfrm>
        <a:prstGeom prst="ellipse">
          <a:avLst/>
        </a:prstGeom>
        <a:gradFill rotWithShape="0">
          <a:gsLst>
            <a:gs pos="0">
              <a:schemeClr val="accent5">
                <a:hueOff val="-8640000"/>
                <a:satOff val="61450"/>
                <a:lumOff val="-36706"/>
                <a:alphaOff val="0"/>
                <a:tint val="1000"/>
              </a:schemeClr>
            </a:gs>
            <a:gs pos="68000">
              <a:schemeClr val="accent5">
                <a:hueOff val="-8640000"/>
                <a:satOff val="61450"/>
                <a:lumOff val="-36706"/>
                <a:alphaOff val="0"/>
                <a:tint val="77000"/>
              </a:schemeClr>
            </a:gs>
            <a:gs pos="81000">
              <a:schemeClr val="accent5">
                <a:hueOff val="-8640000"/>
                <a:satOff val="61450"/>
                <a:lumOff val="-36706"/>
                <a:alphaOff val="0"/>
                <a:tint val="79000"/>
              </a:schemeClr>
            </a:gs>
            <a:gs pos="86000">
              <a:schemeClr val="accent5">
                <a:hueOff val="-8640000"/>
                <a:satOff val="61450"/>
                <a:lumOff val="-36706"/>
                <a:alphaOff val="0"/>
                <a:tint val="73000"/>
              </a:schemeClr>
            </a:gs>
            <a:gs pos="100000">
              <a:schemeClr val="accent5">
                <a:hueOff val="-8640000"/>
                <a:satOff val="61450"/>
                <a:lumOff val="-36706"/>
                <a:alphaOff val="0"/>
                <a:tint val="35000"/>
              </a:schemeClr>
            </a:gs>
          </a:gsLst>
          <a:lin ang="5400000" scaled="1"/>
        </a:gradFill>
        <a:ln>
          <a:noFill/>
        </a:ln>
        <a:effectLst>
          <a:glow rad="63500">
            <a:schemeClr val="accent5">
              <a:hueOff val="-8640000"/>
              <a:satOff val="61450"/>
              <a:lumOff val="-36706"/>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tr-TR" sz="1500" kern="1200" dirty="0" smtClean="0"/>
            <a:t>?</a:t>
          </a:r>
          <a:endParaRPr lang="tr-TR" sz="1500" kern="1200" dirty="0"/>
        </a:p>
      </dsp:txBody>
      <dsp:txXfrm>
        <a:off x="3246678" y="3942466"/>
        <a:ext cx="1662114" cy="595468"/>
      </dsp:txXfrm>
    </dsp:sp>
    <dsp:sp modelId="{6D117155-DB0E-4B42-B921-60A5F50E7B87}">
      <dsp:nvSpPr>
        <dsp:cNvPr id="0" name=""/>
        <dsp:cNvSpPr/>
      </dsp:nvSpPr>
      <dsp:spPr>
        <a:xfrm>
          <a:off x="4257519" y="2933198"/>
          <a:ext cx="1946923" cy="842120"/>
        </a:xfrm>
        <a:prstGeom prst="ellipse">
          <a:avLst/>
        </a:prstGeom>
        <a:gradFill rotWithShape="0">
          <a:gsLst>
            <a:gs pos="0">
              <a:schemeClr val="accent5">
                <a:hueOff val="-10800000"/>
                <a:satOff val="76812"/>
                <a:lumOff val="-45882"/>
                <a:alphaOff val="0"/>
                <a:tint val="1000"/>
              </a:schemeClr>
            </a:gs>
            <a:gs pos="68000">
              <a:schemeClr val="accent5">
                <a:hueOff val="-10800000"/>
                <a:satOff val="76812"/>
                <a:lumOff val="-45882"/>
                <a:alphaOff val="0"/>
                <a:tint val="77000"/>
              </a:schemeClr>
            </a:gs>
            <a:gs pos="81000">
              <a:schemeClr val="accent5">
                <a:hueOff val="-10800000"/>
                <a:satOff val="76812"/>
                <a:lumOff val="-45882"/>
                <a:alphaOff val="0"/>
                <a:tint val="79000"/>
              </a:schemeClr>
            </a:gs>
            <a:gs pos="86000">
              <a:schemeClr val="accent5">
                <a:hueOff val="-10800000"/>
                <a:satOff val="76812"/>
                <a:lumOff val="-45882"/>
                <a:alphaOff val="0"/>
                <a:tint val="73000"/>
              </a:schemeClr>
            </a:gs>
            <a:gs pos="100000">
              <a:schemeClr val="accent5">
                <a:hueOff val="-10800000"/>
                <a:satOff val="76812"/>
                <a:lumOff val="-45882"/>
                <a:alphaOff val="0"/>
                <a:tint val="35000"/>
              </a:schemeClr>
            </a:gs>
          </a:gsLst>
          <a:lin ang="5400000" scaled="1"/>
        </a:gradFill>
        <a:ln>
          <a:noFill/>
        </a:ln>
        <a:effectLst>
          <a:glow rad="63500">
            <a:schemeClr val="accent5">
              <a:hueOff val="-10800000"/>
              <a:satOff val="76812"/>
              <a:lumOff val="-45882"/>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tr-TR" sz="1300" kern="1200" dirty="0" smtClean="0"/>
            <a:t>Kavram Karikatürleri</a:t>
          </a:r>
          <a:endParaRPr lang="tr-TR" sz="1300" kern="1200" dirty="0"/>
        </a:p>
      </dsp:txBody>
      <dsp:txXfrm>
        <a:off x="4542639" y="3056524"/>
        <a:ext cx="1376683" cy="59546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B61FF0-7042-424D-830B-EB6C1F5348CD}" type="datetimeFigureOut">
              <a:rPr lang="tr-TR" smtClean="0"/>
              <a:pPr/>
              <a:t>3.4.2017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A852EB-38B9-4EDF-886E-4A421C03BA11}" type="slidenum">
              <a:rPr lang="tr-TR" smtClean="0"/>
              <a:pPr/>
              <a:t>‹#›</a:t>
            </a:fld>
            <a:endParaRPr lang="tr-TR"/>
          </a:p>
        </p:txBody>
      </p:sp>
    </p:spTree>
    <p:extLst>
      <p:ext uri="{BB962C8B-B14F-4D97-AF65-F5344CB8AC3E}">
        <p14:creationId xmlns:p14="http://schemas.microsoft.com/office/powerpoint/2010/main" val="2429394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090" name="Rectangle 18"/>
          <p:cNvSpPr>
            <a:spLocks noChangeArrowheads="1"/>
          </p:cNvSpPr>
          <p:nvPr/>
        </p:nvSpPr>
        <p:spPr bwMode="ltGray">
          <a:xfrm>
            <a:off x="0" y="6611938"/>
            <a:ext cx="9144000" cy="260350"/>
          </a:xfrm>
          <a:prstGeom prst="rect">
            <a:avLst/>
          </a:prstGeom>
          <a:solidFill>
            <a:schemeClr val="accent2"/>
          </a:solidFill>
          <a:ln w="9525">
            <a:noFill/>
            <a:miter lim="800000"/>
            <a:headEnd/>
            <a:tailEnd/>
          </a:ln>
          <a:effectLst/>
        </p:spPr>
        <p:txBody>
          <a:bodyPr wrap="none" anchor="ctr"/>
          <a:lstStyle/>
          <a:p>
            <a:endParaRPr lang="tr-TR"/>
          </a:p>
        </p:txBody>
      </p:sp>
      <p:pic>
        <p:nvPicPr>
          <p:cNvPr id="3092" name="Picture 20"/>
          <p:cNvPicPr>
            <a:picLocks noChangeAspect="1" noChangeArrowheads="1"/>
          </p:cNvPicPr>
          <p:nvPr/>
        </p:nvPicPr>
        <p:blipFill>
          <a:blip r:embed="rId2" cstate="print"/>
          <a:srcRect/>
          <a:stretch>
            <a:fillRect/>
          </a:stretch>
        </p:blipFill>
        <p:spPr bwMode="auto">
          <a:xfrm>
            <a:off x="0" y="0"/>
            <a:ext cx="9144000" cy="5373688"/>
          </a:xfrm>
          <a:prstGeom prst="rect">
            <a:avLst/>
          </a:prstGeom>
          <a:noFill/>
        </p:spPr>
      </p:pic>
      <p:sp>
        <p:nvSpPr>
          <p:cNvPr id="3075" name="Rectangle 3"/>
          <p:cNvSpPr>
            <a:spLocks noGrp="1" noChangeArrowheads="1"/>
          </p:cNvSpPr>
          <p:nvPr>
            <p:ph type="subTitle" idx="1"/>
          </p:nvPr>
        </p:nvSpPr>
        <p:spPr bwMode="gray">
          <a:xfrm>
            <a:off x="1371600" y="5867400"/>
            <a:ext cx="6553200" cy="533400"/>
          </a:xfrm>
        </p:spPr>
        <p:txBody>
          <a:bodyPr/>
          <a:lstStyle>
            <a:lvl1pPr marL="0" indent="0" algn="ctr">
              <a:buFont typeface="Wingdings" pitchFamily="2" charset="2"/>
              <a:buNone/>
              <a:defRPr sz="1800" b="1">
                <a:solidFill>
                  <a:schemeClr val="tx2"/>
                </a:solidFill>
                <a:latin typeface="Verdana" pitchFamily="34" charset="0"/>
              </a:defRPr>
            </a:lvl1pPr>
          </a:lstStyle>
          <a:p>
            <a:r>
              <a:rPr lang="tr-TR" smtClean="0"/>
              <a:t>Asıl alt başlık stilini düzenlemek için tıklatın</a:t>
            </a:r>
            <a:endParaRPr lang="en-US"/>
          </a:p>
        </p:txBody>
      </p:sp>
      <p:sp>
        <p:nvSpPr>
          <p:cNvPr id="3086" name="Text Box 14"/>
          <p:cNvSpPr txBox="1">
            <a:spLocks noChangeArrowheads="1"/>
          </p:cNvSpPr>
          <p:nvPr/>
        </p:nvSpPr>
        <p:spPr bwMode="auto">
          <a:xfrm>
            <a:off x="376238" y="228600"/>
            <a:ext cx="1147762" cy="701675"/>
          </a:xfrm>
          <a:prstGeom prst="rect">
            <a:avLst/>
          </a:prstGeom>
          <a:noFill/>
          <a:ln w="9525">
            <a:noFill/>
            <a:miter lim="800000"/>
            <a:headEnd/>
            <a:tailEnd/>
          </a:ln>
          <a:effectLst/>
        </p:spPr>
        <p:txBody>
          <a:bodyPr>
            <a:spAutoFit/>
          </a:bodyPr>
          <a:lstStyle/>
          <a:p>
            <a:r>
              <a:rPr lang="en-US" sz="1600" b="1">
                <a:solidFill>
                  <a:schemeClr val="tx2"/>
                </a:solidFill>
              </a:rPr>
              <a:t>Company</a:t>
            </a:r>
          </a:p>
          <a:p>
            <a:r>
              <a:rPr lang="en-US" sz="2400" b="1"/>
              <a:t>LOGO</a:t>
            </a:r>
          </a:p>
        </p:txBody>
      </p:sp>
      <p:sp>
        <p:nvSpPr>
          <p:cNvPr id="3093" name="Rectangle 21"/>
          <p:cNvSpPr>
            <a:spLocks noGrp="1" noChangeArrowheads="1"/>
          </p:cNvSpPr>
          <p:nvPr>
            <p:ph type="ctrTitle" sz="quarter"/>
          </p:nvPr>
        </p:nvSpPr>
        <p:spPr bwMode="gray">
          <a:xfrm>
            <a:off x="0" y="4868863"/>
            <a:ext cx="9144000" cy="720725"/>
          </a:xfrm>
          <a:gradFill rotWithShape="1">
            <a:gsLst>
              <a:gs pos="0">
                <a:schemeClr val="tx1">
                  <a:gamma/>
                  <a:shade val="46275"/>
                  <a:invGamma/>
                </a:schemeClr>
              </a:gs>
              <a:gs pos="50000">
                <a:schemeClr val="tx1"/>
              </a:gs>
              <a:gs pos="100000">
                <a:schemeClr val="tx1">
                  <a:gamma/>
                  <a:shade val="46275"/>
                  <a:invGamma/>
                </a:schemeClr>
              </a:gs>
            </a:gsLst>
            <a:lin ang="0" scaled="1"/>
          </a:gradFill>
        </p:spPr>
        <p:txBody>
          <a:bodyPr/>
          <a:lstStyle>
            <a:lvl1pPr>
              <a:defRPr sz="4000"/>
            </a:lvl1pPr>
          </a:lstStyle>
          <a:p>
            <a:r>
              <a:rPr lang="tr-TR" altLang="ko-KR" smtClean="0"/>
              <a:t>Asıl başlık stili için tıklatın</a:t>
            </a:r>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Altbilgi Yer Tutucusu"/>
          <p:cNvSpPr>
            <a:spLocks noGrp="1"/>
          </p:cNvSpPr>
          <p:nvPr>
            <p:ph type="ftr" sz="quarter" idx="10"/>
          </p:nvPr>
        </p:nvSpPr>
        <p:spPr/>
        <p:txBody>
          <a:bodyPr/>
          <a:lstStyle>
            <a:lvl1pPr>
              <a:defRPr/>
            </a:lvl1pPr>
          </a:lstStyle>
          <a:p>
            <a:r>
              <a:rPr lang="en-US"/>
              <a:t>Company Logo</a:t>
            </a:r>
          </a:p>
        </p:txBody>
      </p:sp>
      <p:sp>
        <p:nvSpPr>
          <p:cNvPr id="5" name="4 Slayt Numarası Yer Tutucusu"/>
          <p:cNvSpPr>
            <a:spLocks noGrp="1"/>
          </p:cNvSpPr>
          <p:nvPr>
            <p:ph type="sldNum" sz="quarter" idx="11"/>
          </p:nvPr>
        </p:nvSpPr>
        <p:spPr/>
        <p:txBody>
          <a:bodyPr/>
          <a:lstStyle>
            <a:lvl1pPr>
              <a:defRPr/>
            </a:lvl1pPr>
          </a:lstStyle>
          <a:p>
            <a:fld id="{A744E114-11AD-48D5-A29D-3A2397747719}" type="slidenum">
              <a:rPr lang="en-US"/>
              <a:pPr/>
              <a:t>‹#›</a:t>
            </a:fld>
            <a:endParaRPr lang="en-US"/>
          </a:p>
        </p:txBody>
      </p:sp>
      <p:sp>
        <p:nvSpPr>
          <p:cNvPr id="6" name="5 Veri Yer Tutucusu"/>
          <p:cNvSpPr>
            <a:spLocks noGrp="1"/>
          </p:cNvSpPr>
          <p:nvPr>
            <p:ph type="dt" sz="half" idx="12"/>
          </p:nvPr>
        </p:nvSpPr>
        <p:spPr/>
        <p:txBody>
          <a:bodyPr/>
          <a:lstStyle>
            <a:lvl1pPr>
              <a:defRPr/>
            </a:lvl1pPr>
          </a:lstStyle>
          <a:p>
            <a:r>
              <a:rPr lang="en-US"/>
              <a:t>www.themegallery.com</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48450" y="152400"/>
            <a:ext cx="2114550" cy="6248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04800" y="152400"/>
            <a:ext cx="6191250" cy="6248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Altbilgi Yer Tutucusu"/>
          <p:cNvSpPr>
            <a:spLocks noGrp="1"/>
          </p:cNvSpPr>
          <p:nvPr>
            <p:ph type="ftr" sz="quarter" idx="10"/>
          </p:nvPr>
        </p:nvSpPr>
        <p:spPr/>
        <p:txBody>
          <a:bodyPr/>
          <a:lstStyle>
            <a:lvl1pPr>
              <a:defRPr/>
            </a:lvl1pPr>
          </a:lstStyle>
          <a:p>
            <a:r>
              <a:rPr lang="en-US"/>
              <a:t>Company Logo</a:t>
            </a:r>
          </a:p>
        </p:txBody>
      </p:sp>
      <p:sp>
        <p:nvSpPr>
          <p:cNvPr id="5" name="4 Slayt Numarası Yer Tutucusu"/>
          <p:cNvSpPr>
            <a:spLocks noGrp="1"/>
          </p:cNvSpPr>
          <p:nvPr>
            <p:ph type="sldNum" sz="quarter" idx="11"/>
          </p:nvPr>
        </p:nvSpPr>
        <p:spPr/>
        <p:txBody>
          <a:bodyPr/>
          <a:lstStyle>
            <a:lvl1pPr>
              <a:defRPr/>
            </a:lvl1pPr>
          </a:lstStyle>
          <a:p>
            <a:fld id="{36D8B951-FCBD-4D31-A30F-93B1B22B03EA}" type="slidenum">
              <a:rPr lang="en-US"/>
              <a:pPr/>
              <a:t>‹#›</a:t>
            </a:fld>
            <a:endParaRPr lang="en-US"/>
          </a:p>
        </p:txBody>
      </p:sp>
      <p:sp>
        <p:nvSpPr>
          <p:cNvPr id="6" name="5 Veri Yer Tutucusu"/>
          <p:cNvSpPr>
            <a:spLocks noGrp="1"/>
          </p:cNvSpPr>
          <p:nvPr>
            <p:ph type="dt" sz="half" idx="12"/>
          </p:nvPr>
        </p:nvSpPr>
        <p:spPr/>
        <p:txBody>
          <a:bodyPr/>
          <a:lstStyle>
            <a:lvl1pPr>
              <a:defRPr/>
            </a:lvl1pPr>
          </a:lstStyle>
          <a:p>
            <a:r>
              <a:rPr lang="en-US"/>
              <a:t>www.themegallery.com</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52400"/>
            <a:ext cx="8458200" cy="563563"/>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152525"/>
            <a:ext cx="8229600" cy="5248275"/>
          </a:xfrm>
        </p:spPr>
        <p:txBody>
          <a:bodyPr/>
          <a:lstStyle/>
          <a:p>
            <a:r>
              <a:rPr lang="tr-TR" smtClean="0"/>
              <a:t>Tablo eklemek için simgeyi tıklatın</a:t>
            </a:r>
            <a:endParaRPr lang="tr-TR"/>
          </a:p>
        </p:txBody>
      </p:sp>
      <p:sp>
        <p:nvSpPr>
          <p:cNvPr id="4" name="3 Altbilgi Yer Tutucusu"/>
          <p:cNvSpPr>
            <a:spLocks noGrp="1"/>
          </p:cNvSpPr>
          <p:nvPr>
            <p:ph type="ftr" sz="quarter" idx="10"/>
          </p:nvPr>
        </p:nvSpPr>
        <p:spPr>
          <a:xfrm>
            <a:off x="5867400" y="6461125"/>
            <a:ext cx="2895600" cy="320675"/>
          </a:xfrm>
        </p:spPr>
        <p:txBody>
          <a:bodyPr/>
          <a:lstStyle>
            <a:lvl1pPr>
              <a:defRPr/>
            </a:lvl1pPr>
          </a:lstStyle>
          <a:p>
            <a:r>
              <a:rPr lang="en-US"/>
              <a:t>Company Logo</a:t>
            </a:r>
          </a:p>
        </p:txBody>
      </p:sp>
      <p:sp>
        <p:nvSpPr>
          <p:cNvPr id="5" name="4 Slayt Numarası Yer Tutucusu"/>
          <p:cNvSpPr>
            <a:spLocks noGrp="1"/>
          </p:cNvSpPr>
          <p:nvPr>
            <p:ph type="sldNum" sz="quarter" idx="11"/>
          </p:nvPr>
        </p:nvSpPr>
        <p:spPr>
          <a:xfrm>
            <a:off x="3505200" y="6461125"/>
            <a:ext cx="2133600" cy="320675"/>
          </a:xfrm>
        </p:spPr>
        <p:txBody>
          <a:bodyPr/>
          <a:lstStyle>
            <a:lvl1pPr>
              <a:defRPr/>
            </a:lvl1pPr>
          </a:lstStyle>
          <a:p>
            <a:fld id="{E458985A-0CD3-4AFE-880F-7625AE745F33}" type="slidenum">
              <a:rPr lang="en-US"/>
              <a:pPr/>
              <a:t>‹#›</a:t>
            </a:fld>
            <a:endParaRPr lang="en-US"/>
          </a:p>
        </p:txBody>
      </p:sp>
      <p:sp>
        <p:nvSpPr>
          <p:cNvPr id="6" name="5 Veri Yer Tutucusu"/>
          <p:cNvSpPr>
            <a:spLocks noGrp="1"/>
          </p:cNvSpPr>
          <p:nvPr>
            <p:ph type="dt" sz="half" idx="12"/>
          </p:nvPr>
        </p:nvSpPr>
        <p:spPr>
          <a:xfrm>
            <a:off x="14288" y="838200"/>
            <a:ext cx="8458200" cy="228600"/>
          </a:xfrm>
        </p:spPr>
        <p:txBody>
          <a:bodyPr/>
          <a:lstStyle>
            <a:lvl1pPr>
              <a:defRPr/>
            </a:lvl1pPr>
          </a:lstStyle>
          <a:p>
            <a:r>
              <a:rPr lang="en-US"/>
              <a:t>www.themegallery.com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Altbilgi Yer Tutucusu"/>
          <p:cNvSpPr>
            <a:spLocks noGrp="1"/>
          </p:cNvSpPr>
          <p:nvPr>
            <p:ph type="ftr" sz="quarter" idx="10"/>
          </p:nvPr>
        </p:nvSpPr>
        <p:spPr/>
        <p:txBody>
          <a:bodyPr/>
          <a:lstStyle>
            <a:lvl1pPr>
              <a:defRPr/>
            </a:lvl1pPr>
          </a:lstStyle>
          <a:p>
            <a:r>
              <a:rPr lang="en-US"/>
              <a:t>Company Logo</a:t>
            </a:r>
          </a:p>
        </p:txBody>
      </p:sp>
      <p:sp>
        <p:nvSpPr>
          <p:cNvPr id="5" name="4 Slayt Numarası Yer Tutucusu"/>
          <p:cNvSpPr>
            <a:spLocks noGrp="1"/>
          </p:cNvSpPr>
          <p:nvPr>
            <p:ph type="sldNum" sz="quarter" idx="11"/>
          </p:nvPr>
        </p:nvSpPr>
        <p:spPr/>
        <p:txBody>
          <a:bodyPr/>
          <a:lstStyle>
            <a:lvl1pPr>
              <a:defRPr/>
            </a:lvl1pPr>
          </a:lstStyle>
          <a:p>
            <a:fld id="{7CE46A89-9D21-4652-9F72-586FBBB65C7F}" type="slidenum">
              <a:rPr lang="en-US"/>
              <a:pPr/>
              <a:t>‹#›</a:t>
            </a:fld>
            <a:endParaRPr lang="en-US"/>
          </a:p>
        </p:txBody>
      </p:sp>
      <p:sp>
        <p:nvSpPr>
          <p:cNvPr id="6" name="5 Veri Yer Tutucusu"/>
          <p:cNvSpPr>
            <a:spLocks noGrp="1"/>
          </p:cNvSpPr>
          <p:nvPr>
            <p:ph type="dt" sz="half" idx="12"/>
          </p:nvPr>
        </p:nvSpPr>
        <p:spPr/>
        <p:txBody>
          <a:bodyPr/>
          <a:lstStyle>
            <a:lvl1pPr>
              <a:defRPr/>
            </a:lvl1pPr>
          </a:lstStyle>
          <a:p>
            <a:r>
              <a:rPr lang="en-US"/>
              <a:t>www.themegallery.com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Altbilgi Yer Tutucusu"/>
          <p:cNvSpPr>
            <a:spLocks noGrp="1"/>
          </p:cNvSpPr>
          <p:nvPr>
            <p:ph type="ftr" sz="quarter" idx="10"/>
          </p:nvPr>
        </p:nvSpPr>
        <p:spPr/>
        <p:txBody>
          <a:bodyPr/>
          <a:lstStyle>
            <a:lvl1pPr>
              <a:defRPr/>
            </a:lvl1pPr>
          </a:lstStyle>
          <a:p>
            <a:r>
              <a:rPr lang="en-US"/>
              <a:t>Company Logo</a:t>
            </a:r>
          </a:p>
        </p:txBody>
      </p:sp>
      <p:sp>
        <p:nvSpPr>
          <p:cNvPr id="5" name="4 Slayt Numarası Yer Tutucusu"/>
          <p:cNvSpPr>
            <a:spLocks noGrp="1"/>
          </p:cNvSpPr>
          <p:nvPr>
            <p:ph type="sldNum" sz="quarter" idx="11"/>
          </p:nvPr>
        </p:nvSpPr>
        <p:spPr/>
        <p:txBody>
          <a:bodyPr/>
          <a:lstStyle>
            <a:lvl1pPr>
              <a:defRPr/>
            </a:lvl1pPr>
          </a:lstStyle>
          <a:p>
            <a:fld id="{A84F19CF-824E-4747-A441-A64DF947AEAB}" type="slidenum">
              <a:rPr lang="en-US"/>
              <a:pPr/>
              <a:t>‹#›</a:t>
            </a:fld>
            <a:endParaRPr lang="en-US"/>
          </a:p>
        </p:txBody>
      </p:sp>
      <p:sp>
        <p:nvSpPr>
          <p:cNvPr id="6" name="5 Veri Yer Tutucusu"/>
          <p:cNvSpPr>
            <a:spLocks noGrp="1"/>
          </p:cNvSpPr>
          <p:nvPr>
            <p:ph type="dt" sz="half" idx="12"/>
          </p:nvPr>
        </p:nvSpPr>
        <p:spPr/>
        <p:txBody>
          <a:bodyPr/>
          <a:lstStyle>
            <a:lvl1pPr>
              <a:defRPr/>
            </a:lvl1pPr>
          </a:lstStyle>
          <a:p>
            <a:r>
              <a:rPr lang="en-US"/>
              <a:t>www.themegallery.com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1525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1525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Altbilgi Yer Tutucusu"/>
          <p:cNvSpPr>
            <a:spLocks noGrp="1"/>
          </p:cNvSpPr>
          <p:nvPr>
            <p:ph type="ftr" sz="quarter" idx="10"/>
          </p:nvPr>
        </p:nvSpPr>
        <p:spPr/>
        <p:txBody>
          <a:bodyPr/>
          <a:lstStyle>
            <a:lvl1pPr>
              <a:defRPr/>
            </a:lvl1pPr>
          </a:lstStyle>
          <a:p>
            <a:r>
              <a:rPr lang="en-US"/>
              <a:t>Company Logo</a:t>
            </a:r>
          </a:p>
        </p:txBody>
      </p:sp>
      <p:sp>
        <p:nvSpPr>
          <p:cNvPr id="6" name="5 Slayt Numarası Yer Tutucusu"/>
          <p:cNvSpPr>
            <a:spLocks noGrp="1"/>
          </p:cNvSpPr>
          <p:nvPr>
            <p:ph type="sldNum" sz="quarter" idx="11"/>
          </p:nvPr>
        </p:nvSpPr>
        <p:spPr/>
        <p:txBody>
          <a:bodyPr/>
          <a:lstStyle>
            <a:lvl1pPr>
              <a:defRPr/>
            </a:lvl1pPr>
          </a:lstStyle>
          <a:p>
            <a:fld id="{EFEB17F5-8823-4AFA-86E5-31453217D38B}" type="slidenum">
              <a:rPr lang="en-US"/>
              <a:pPr/>
              <a:t>‹#›</a:t>
            </a:fld>
            <a:endParaRPr lang="en-US"/>
          </a:p>
        </p:txBody>
      </p:sp>
      <p:sp>
        <p:nvSpPr>
          <p:cNvPr id="7" name="6 Veri Yer Tutucusu"/>
          <p:cNvSpPr>
            <a:spLocks noGrp="1"/>
          </p:cNvSpPr>
          <p:nvPr>
            <p:ph type="dt" sz="half" idx="12"/>
          </p:nvPr>
        </p:nvSpPr>
        <p:spPr/>
        <p:txBody>
          <a:bodyPr/>
          <a:lstStyle>
            <a:lvl1pPr>
              <a:defRPr/>
            </a:lvl1pPr>
          </a:lstStyle>
          <a:p>
            <a:r>
              <a:rPr lang="en-US"/>
              <a:t>www.themegallery.com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Altbilgi Yer Tutucusu"/>
          <p:cNvSpPr>
            <a:spLocks noGrp="1"/>
          </p:cNvSpPr>
          <p:nvPr>
            <p:ph type="ftr" sz="quarter" idx="10"/>
          </p:nvPr>
        </p:nvSpPr>
        <p:spPr/>
        <p:txBody>
          <a:bodyPr/>
          <a:lstStyle>
            <a:lvl1pPr>
              <a:defRPr/>
            </a:lvl1pPr>
          </a:lstStyle>
          <a:p>
            <a:r>
              <a:rPr lang="en-US"/>
              <a:t>Company Logo</a:t>
            </a:r>
          </a:p>
        </p:txBody>
      </p:sp>
      <p:sp>
        <p:nvSpPr>
          <p:cNvPr id="8" name="7 Slayt Numarası Yer Tutucusu"/>
          <p:cNvSpPr>
            <a:spLocks noGrp="1"/>
          </p:cNvSpPr>
          <p:nvPr>
            <p:ph type="sldNum" sz="quarter" idx="11"/>
          </p:nvPr>
        </p:nvSpPr>
        <p:spPr/>
        <p:txBody>
          <a:bodyPr/>
          <a:lstStyle>
            <a:lvl1pPr>
              <a:defRPr/>
            </a:lvl1pPr>
          </a:lstStyle>
          <a:p>
            <a:fld id="{1DC8E896-D40D-42A1-BCB6-06B830F8C262}" type="slidenum">
              <a:rPr lang="en-US"/>
              <a:pPr/>
              <a:t>‹#›</a:t>
            </a:fld>
            <a:endParaRPr lang="en-US"/>
          </a:p>
        </p:txBody>
      </p:sp>
      <p:sp>
        <p:nvSpPr>
          <p:cNvPr id="9" name="8 Veri Yer Tutucusu"/>
          <p:cNvSpPr>
            <a:spLocks noGrp="1"/>
          </p:cNvSpPr>
          <p:nvPr>
            <p:ph type="dt" sz="half" idx="12"/>
          </p:nvPr>
        </p:nvSpPr>
        <p:spPr/>
        <p:txBody>
          <a:bodyPr/>
          <a:lstStyle>
            <a:lvl1pPr>
              <a:defRPr/>
            </a:lvl1pPr>
          </a:lstStyle>
          <a:p>
            <a:r>
              <a:rPr lang="en-US"/>
              <a:t>www.themegallery.com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Altbilgi Yer Tutucusu"/>
          <p:cNvSpPr>
            <a:spLocks noGrp="1"/>
          </p:cNvSpPr>
          <p:nvPr>
            <p:ph type="ftr" sz="quarter" idx="10"/>
          </p:nvPr>
        </p:nvSpPr>
        <p:spPr/>
        <p:txBody>
          <a:bodyPr/>
          <a:lstStyle>
            <a:lvl1pPr>
              <a:defRPr/>
            </a:lvl1pPr>
          </a:lstStyle>
          <a:p>
            <a:r>
              <a:rPr lang="en-US"/>
              <a:t>Company Logo</a:t>
            </a:r>
          </a:p>
        </p:txBody>
      </p:sp>
      <p:sp>
        <p:nvSpPr>
          <p:cNvPr id="4" name="3 Slayt Numarası Yer Tutucusu"/>
          <p:cNvSpPr>
            <a:spLocks noGrp="1"/>
          </p:cNvSpPr>
          <p:nvPr>
            <p:ph type="sldNum" sz="quarter" idx="11"/>
          </p:nvPr>
        </p:nvSpPr>
        <p:spPr/>
        <p:txBody>
          <a:bodyPr/>
          <a:lstStyle>
            <a:lvl1pPr>
              <a:defRPr/>
            </a:lvl1pPr>
          </a:lstStyle>
          <a:p>
            <a:fld id="{62454D49-F8AE-46AB-91FD-7D0DF95B4B8A}" type="slidenum">
              <a:rPr lang="en-US"/>
              <a:pPr/>
              <a:t>‹#›</a:t>
            </a:fld>
            <a:endParaRPr lang="en-US"/>
          </a:p>
        </p:txBody>
      </p:sp>
      <p:sp>
        <p:nvSpPr>
          <p:cNvPr id="5" name="4 Veri Yer Tutucusu"/>
          <p:cNvSpPr>
            <a:spLocks noGrp="1"/>
          </p:cNvSpPr>
          <p:nvPr>
            <p:ph type="dt" sz="half" idx="12"/>
          </p:nvPr>
        </p:nvSpPr>
        <p:spPr/>
        <p:txBody>
          <a:bodyPr/>
          <a:lstStyle>
            <a:lvl1pPr>
              <a:defRPr/>
            </a:lvl1pPr>
          </a:lstStyle>
          <a:p>
            <a:r>
              <a:rPr lang="en-US"/>
              <a:t>www.themegallery.com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Altbilgi Yer Tutucusu"/>
          <p:cNvSpPr>
            <a:spLocks noGrp="1"/>
          </p:cNvSpPr>
          <p:nvPr>
            <p:ph type="ftr" sz="quarter" idx="10"/>
          </p:nvPr>
        </p:nvSpPr>
        <p:spPr/>
        <p:txBody>
          <a:bodyPr/>
          <a:lstStyle>
            <a:lvl1pPr>
              <a:defRPr/>
            </a:lvl1pPr>
          </a:lstStyle>
          <a:p>
            <a:r>
              <a:rPr lang="en-US"/>
              <a:t>Company Logo</a:t>
            </a:r>
          </a:p>
        </p:txBody>
      </p:sp>
      <p:sp>
        <p:nvSpPr>
          <p:cNvPr id="3" name="2 Slayt Numarası Yer Tutucusu"/>
          <p:cNvSpPr>
            <a:spLocks noGrp="1"/>
          </p:cNvSpPr>
          <p:nvPr>
            <p:ph type="sldNum" sz="quarter" idx="11"/>
          </p:nvPr>
        </p:nvSpPr>
        <p:spPr/>
        <p:txBody>
          <a:bodyPr/>
          <a:lstStyle>
            <a:lvl1pPr>
              <a:defRPr/>
            </a:lvl1pPr>
          </a:lstStyle>
          <a:p>
            <a:fld id="{E2866FB0-6C36-434F-B578-88FDDE8182F6}" type="slidenum">
              <a:rPr lang="en-US"/>
              <a:pPr/>
              <a:t>‹#›</a:t>
            </a:fld>
            <a:endParaRPr lang="en-US"/>
          </a:p>
        </p:txBody>
      </p:sp>
      <p:sp>
        <p:nvSpPr>
          <p:cNvPr id="4" name="3 Veri Yer Tutucusu"/>
          <p:cNvSpPr>
            <a:spLocks noGrp="1"/>
          </p:cNvSpPr>
          <p:nvPr>
            <p:ph type="dt" sz="half" idx="12"/>
          </p:nvPr>
        </p:nvSpPr>
        <p:spPr/>
        <p:txBody>
          <a:bodyPr/>
          <a:lstStyle>
            <a:lvl1pPr>
              <a:defRPr/>
            </a:lvl1pPr>
          </a:lstStyle>
          <a:p>
            <a:r>
              <a:rPr lang="en-US"/>
              <a:t>www.themegallery.com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Altbilgi Yer Tutucusu"/>
          <p:cNvSpPr>
            <a:spLocks noGrp="1"/>
          </p:cNvSpPr>
          <p:nvPr>
            <p:ph type="ftr" sz="quarter" idx="10"/>
          </p:nvPr>
        </p:nvSpPr>
        <p:spPr/>
        <p:txBody>
          <a:bodyPr/>
          <a:lstStyle>
            <a:lvl1pPr>
              <a:defRPr/>
            </a:lvl1pPr>
          </a:lstStyle>
          <a:p>
            <a:r>
              <a:rPr lang="en-US"/>
              <a:t>Company Logo</a:t>
            </a:r>
          </a:p>
        </p:txBody>
      </p:sp>
      <p:sp>
        <p:nvSpPr>
          <p:cNvPr id="6" name="5 Slayt Numarası Yer Tutucusu"/>
          <p:cNvSpPr>
            <a:spLocks noGrp="1"/>
          </p:cNvSpPr>
          <p:nvPr>
            <p:ph type="sldNum" sz="quarter" idx="11"/>
          </p:nvPr>
        </p:nvSpPr>
        <p:spPr/>
        <p:txBody>
          <a:bodyPr/>
          <a:lstStyle>
            <a:lvl1pPr>
              <a:defRPr/>
            </a:lvl1pPr>
          </a:lstStyle>
          <a:p>
            <a:fld id="{F3F81038-6385-4D4E-A452-E9A85D4CABEB}" type="slidenum">
              <a:rPr lang="en-US"/>
              <a:pPr/>
              <a:t>‹#›</a:t>
            </a:fld>
            <a:endParaRPr lang="en-US"/>
          </a:p>
        </p:txBody>
      </p:sp>
      <p:sp>
        <p:nvSpPr>
          <p:cNvPr id="7" name="6 Veri Yer Tutucusu"/>
          <p:cNvSpPr>
            <a:spLocks noGrp="1"/>
          </p:cNvSpPr>
          <p:nvPr>
            <p:ph type="dt" sz="half" idx="12"/>
          </p:nvPr>
        </p:nvSpPr>
        <p:spPr/>
        <p:txBody>
          <a:bodyPr/>
          <a:lstStyle>
            <a:lvl1pPr>
              <a:defRPr/>
            </a:lvl1pPr>
          </a:lstStyle>
          <a:p>
            <a:r>
              <a:rPr lang="en-US"/>
              <a:t>www.themegallery.com</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Altbilgi Yer Tutucusu"/>
          <p:cNvSpPr>
            <a:spLocks noGrp="1"/>
          </p:cNvSpPr>
          <p:nvPr>
            <p:ph type="ftr" sz="quarter" idx="10"/>
          </p:nvPr>
        </p:nvSpPr>
        <p:spPr/>
        <p:txBody>
          <a:bodyPr/>
          <a:lstStyle>
            <a:lvl1pPr>
              <a:defRPr/>
            </a:lvl1pPr>
          </a:lstStyle>
          <a:p>
            <a:r>
              <a:rPr lang="en-US"/>
              <a:t>Company Logo</a:t>
            </a:r>
          </a:p>
        </p:txBody>
      </p:sp>
      <p:sp>
        <p:nvSpPr>
          <p:cNvPr id="6" name="5 Slayt Numarası Yer Tutucusu"/>
          <p:cNvSpPr>
            <a:spLocks noGrp="1"/>
          </p:cNvSpPr>
          <p:nvPr>
            <p:ph type="sldNum" sz="quarter" idx="11"/>
          </p:nvPr>
        </p:nvSpPr>
        <p:spPr/>
        <p:txBody>
          <a:bodyPr/>
          <a:lstStyle>
            <a:lvl1pPr>
              <a:defRPr/>
            </a:lvl1pPr>
          </a:lstStyle>
          <a:p>
            <a:fld id="{87A31B73-DDAE-4923-939F-68A3F4A11F47}" type="slidenum">
              <a:rPr lang="en-US"/>
              <a:pPr/>
              <a:t>‹#›</a:t>
            </a:fld>
            <a:endParaRPr lang="en-US"/>
          </a:p>
        </p:txBody>
      </p:sp>
      <p:sp>
        <p:nvSpPr>
          <p:cNvPr id="7" name="6 Veri Yer Tutucusu"/>
          <p:cNvSpPr>
            <a:spLocks noGrp="1"/>
          </p:cNvSpPr>
          <p:nvPr>
            <p:ph type="dt" sz="half" idx="12"/>
          </p:nvPr>
        </p:nvSpPr>
        <p:spPr/>
        <p:txBody>
          <a:bodyPr/>
          <a:lstStyle>
            <a:lvl1pPr>
              <a:defRPr/>
            </a:lvl1pPr>
          </a:lstStyle>
          <a:p>
            <a:r>
              <a:rPr lang="en-US"/>
              <a:t>www.themegallery.com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w="9525">
            <a:noFill/>
            <a:miter lim="800000"/>
            <a:headEnd/>
            <a:tailEnd/>
          </a:ln>
          <a:effectLst/>
        </p:spPr>
        <p:txBody>
          <a:bodyPr wrap="none" anchor="ctr"/>
          <a:lstStyle/>
          <a:p>
            <a:endParaRPr lang="tr-TR"/>
          </a:p>
        </p:txBody>
      </p:sp>
      <p:sp>
        <p:nvSpPr>
          <p:cNvPr id="1027" name="Rectangle 3"/>
          <p:cNvSpPr>
            <a:spLocks noGrp="1" noChangeArrowheads="1"/>
          </p:cNvSpPr>
          <p:nvPr>
            <p:ph type="body" idx="1"/>
          </p:nvPr>
        </p:nvSpPr>
        <p:spPr bwMode="auto">
          <a:xfrm>
            <a:off x="457200" y="1152525"/>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29" name="Rectangle 5"/>
          <p:cNvSpPr>
            <a:spLocks noGrp="1" noChangeArrowheads="1"/>
          </p:cNvSpPr>
          <p:nvPr>
            <p:ph type="ftr" sz="quarter" idx="3"/>
          </p:nvPr>
        </p:nvSpPr>
        <p:spPr bwMode="auto">
          <a:xfrm>
            <a:off x="5867400" y="6461125"/>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atin typeface="+mj-lt"/>
              </a:defRPr>
            </a:lvl1pPr>
          </a:lstStyle>
          <a:p>
            <a:r>
              <a:rPr lang="en-US"/>
              <a:t>Company Logo</a:t>
            </a:r>
          </a:p>
        </p:txBody>
      </p:sp>
      <p:sp>
        <p:nvSpPr>
          <p:cNvPr id="1030" name="Rectangle 6"/>
          <p:cNvSpPr>
            <a:spLocks noGrp="1" noChangeArrowheads="1"/>
          </p:cNvSpPr>
          <p:nvPr>
            <p:ph type="sldNum" sz="quarter" idx="4"/>
          </p:nvPr>
        </p:nvSpPr>
        <p:spPr bwMode="auto">
          <a:xfrm>
            <a:off x="3505200" y="64611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defRPr>
            </a:lvl1pPr>
          </a:lstStyle>
          <a:p>
            <a:fld id="{ABCB1381-4418-446E-9E46-281314B1A787}" type="slidenum">
              <a:rPr lang="en-US"/>
              <a:pPr/>
              <a:t>‹#›</a:t>
            </a:fld>
            <a:endParaRPr lang="en-US"/>
          </a:p>
        </p:txBody>
      </p:sp>
      <p:sp>
        <p:nvSpPr>
          <p:cNvPr id="1026" name="Rectangle 2"/>
          <p:cNvSpPr>
            <a:spLocks noGrp="1" noChangeArrowheads="1"/>
          </p:cNvSpPr>
          <p:nvPr>
            <p:ph type="title"/>
          </p:nvPr>
        </p:nvSpPr>
        <p:spPr bwMode="white">
          <a:xfrm>
            <a:off x="304800" y="152400"/>
            <a:ext cx="84582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40" name="Text Box 16"/>
          <p:cNvSpPr txBox="1">
            <a:spLocks noChangeArrowheads="1"/>
          </p:cNvSpPr>
          <p:nvPr/>
        </p:nvSpPr>
        <p:spPr bwMode="gray">
          <a:xfrm>
            <a:off x="0" y="838200"/>
            <a:ext cx="9144000" cy="244475"/>
          </a:xfrm>
          <a:prstGeom prst="rect">
            <a:avLst/>
          </a:prstGeom>
          <a:solidFill>
            <a:schemeClr val="accent2"/>
          </a:solidFill>
          <a:ln w="9525">
            <a:noFill/>
            <a:miter lim="800000"/>
            <a:headEnd/>
            <a:tailEnd/>
          </a:ln>
          <a:effectLst/>
        </p:spPr>
        <p:txBody>
          <a:bodyPr>
            <a:spAutoFit/>
          </a:bodyPr>
          <a:lstStyle/>
          <a:p>
            <a:pPr>
              <a:spcBef>
                <a:spcPct val="50000"/>
              </a:spcBef>
            </a:pPr>
            <a:endParaRPr lang="tr-TR" sz="1000" b="1">
              <a:solidFill>
                <a:schemeClr val="bg1"/>
              </a:solidFill>
              <a:latin typeface="Verdana" pitchFamily="34" charset="0"/>
            </a:endParaRPr>
          </a:p>
        </p:txBody>
      </p:sp>
      <p:sp>
        <p:nvSpPr>
          <p:cNvPr id="1028" name="Rectangle 4"/>
          <p:cNvSpPr>
            <a:spLocks noGrp="1" noChangeArrowheads="1"/>
          </p:cNvSpPr>
          <p:nvPr>
            <p:ph type="dt" sz="half" idx="2"/>
          </p:nvPr>
        </p:nvSpPr>
        <p:spPr bwMode="gray">
          <a:xfrm>
            <a:off x="14288" y="838200"/>
            <a:ext cx="8458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mj-lt"/>
              </a:defRPr>
            </a:lvl1pPr>
          </a:lstStyle>
          <a:p>
            <a:r>
              <a:rPr lang="en-US"/>
              <a:t>www.themegallery.com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file:///G:\kavram%20karikat&#252;rleri2.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hyperlink" Target="Haber%20B&#252;lteni.docx" TargetMode="External"/><Relationship Id="rId2" Type="http://schemas.openxmlformats.org/officeDocument/2006/relationships/hyperlink" Target="gdo%20&#246;&#287;renci-etkinlik.doc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1785926"/>
            <a:ext cx="7872442" cy="2714644"/>
          </a:xfrm>
        </p:spPr>
        <p:txBody>
          <a:bodyPr/>
          <a:lstStyle/>
          <a:p>
            <a:pPr algn="ctr">
              <a:buNone/>
            </a:pPr>
            <a:r>
              <a:rPr lang="tr-TR" sz="2800" b="1" dirty="0" smtClean="0"/>
              <a:t>FEN ve TEKNOLOJİ ÖĞRETMEN EĞİTİMİNDE SOSYOBİLİMSEL DURUM TEMELLİ ÖĞRENME YAKLAŞIMI</a:t>
            </a:r>
          </a:p>
          <a:p>
            <a:pPr algn="ctr">
              <a:buNone/>
            </a:pPr>
            <a:endParaRPr lang="tr-TR" sz="2800" b="1" dirty="0"/>
          </a:p>
          <a:p>
            <a:pPr algn="ctr">
              <a:buNone/>
            </a:pPr>
            <a:r>
              <a:rPr lang="tr-TR" sz="2400" b="1" dirty="0" smtClean="0"/>
              <a:t>Prof</a:t>
            </a:r>
            <a:r>
              <a:rPr lang="tr-TR" sz="2400" b="1" dirty="0" smtClean="0"/>
              <a:t>. Dr. Fitnat </a:t>
            </a:r>
            <a:r>
              <a:rPr lang="tr-TR" sz="2400" b="1" dirty="0" smtClean="0"/>
              <a:t>Kaptan</a:t>
            </a:r>
          </a:p>
          <a:p>
            <a:pPr algn="ctr">
              <a:buNone/>
            </a:pPr>
            <a:r>
              <a:rPr lang="tr-TR" sz="2400" b="1" dirty="0" smtClean="0"/>
              <a:t>Dr. Kaan Batı</a:t>
            </a:r>
            <a:endParaRPr lang="tr-TR" sz="2400" b="1" dirty="0" smtClean="0"/>
          </a:p>
        </p:txBody>
      </p:sp>
      <p:sp>
        <p:nvSpPr>
          <p:cNvPr id="5" name="4 Veri Yer Tutucusu"/>
          <p:cNvSpPr>
            <a:spLocks noGrp="1"/>
          </p:cNvSpPr>
          <p:nvPr>
            <p:ph type="dt" sz="half" idx="12"/>
          </p:nvPr>
        </p:nvSpPr>
        <p:spPr/>
        <p:txBody>
          <a:bodyPr/>
          <a:lstStyle/>
          <a:p>
            <a:endParaRPr lang="en-US" dirty="0"/>
          </a:p>
        </p:txBody>
      </p:sp>
      <p:pic>
        <p:nvPicPr>
          <p:cNvPr id="6" name="5 Resim"/>
          <p:cNvPicPr/>
          <p:nvPr/>
        </p:nvPicPr>
        <p:blipFill>
          <a:blip r:embed="rId2" cstate="print"/>
          <a:srcRect/>
          <a:stretch>
            <a:fillRect/>
          </a:stretch>
        </p:blipFill>
        <p:spPr bwMode="auto">
          <a:xfrm>
            <a:off x="0" y="0"/>
            <a:ext cx="857256" cy="1071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sz="2000" b="1" dirty="0" err="1" smtClean="0"/>
              <a:t>Terapötik</a:t>
            </a:r>
            <a:r>
              <a:rPr lang="tr-TR" sz="2000" b="1" dirty="0" smtClean="0"/>
              <a:t> Klonlama (tedavi edici klonlama): </a:t>
            </a:r>
            <a:r>
              <a:rPr lang="tr-TR" sz="2000" dirty="0" smtClean="0"/>
              <a:t>Mevcut bir organın eksikliği ve  immünolojik sistemin kabul etmemesi organ nakli ile ilişkili iki problemdir. </a:t>
            </a:r>
          </a:p>
          <a:p>
            <a:pPr>
              <a:buNone/>
            </a:pPr>
            <a:r>
              <a:rPr lang="tr-TR" sz="2000" dirty="0" smtClean="0"/>
              <a:t>	Tedavi edici klonlama anlamında organ ve doku üretimi bu iki problemi çözebilir. Organ nakli bekleyen insanlar, kendi genetik materyallerinden klonlanmış bir embriyodan üretimi için bağışta bulunabilirler. Embriyodan elde edilmiş kök hücre kuramsal olarak doku üretiminde kullanılabildiği gibi hastalığın ( örneğin; omurilik yaralanmalarından muzdarip bireyler için sinir hücreleri) tedavisinde için de kullanılır. Bağışıklık sistemi kabul </a:t>
            </a:r>
            <a:r>
              <a:rPr lang="tr-TR" sz="2000" dirty="0" err="1" smtClean="0"/>
              <a:t>etmemezlik</a:t>
            </a:r>
            <a:r>
              <a:rPr lang="tr-TR" sz="2000" dirty="0" smtClean="0"/>
              <a:t> yapmaz, Çünkü sonuçta oluşan organ veya doku hastayla aynı genetik materyali taşır. </a:t>
            </a:r>
          </a:p>
          <a:p>
            <a:pPr algn="just">
              <a:buNone/>
            </a:pPr>
            <a:r>
              <a:rPr lang="tr-TR" sz="2000" dirty="0" smtClean="0"/>
              <a:t>	</a:t>
            </a:r>
            <a:r>
              <a:rPr lang="tr-TR" sz="2000" b="1" dirty="0" smtClean="0">
                <a:solidFill>
                  <a:srgbClr val="FF0000"/>
                </a:solidFill>
              </a:rPr>
              <a:t>Doktorlar ve bilim insanları tedavi edici klonlamanın araştırılmasına izin vermeli midir?</a:t>
            </a:r>
          </a:p>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2143116"/>
            <a:ext cx="8229600" cy="4257684"/>
          </a:xfrm>
        </p:spPr>
        <p:txBody>
          <a:bodyPr/>
          <a:lstStyle/>
          <a:p>
            <a:r>
              <a:rPr lang="tr-TR" dirty="0" smtClean="0"/>
              <a:t>Başka hangi konu içerikleri </a:t>
            </a:r>
            <a:r>
              <a:rPr lang="tr-TR" dirty="0" err="1" smtClean="0"/>
              <a:t>sosyobilimsel</a:t>
            </a:r>
            <a:r>
              <a:rPr lang="tr-TR" dirty="0" smtClean="0"/>
              <a:t> durum niteliği taşır örnek verebilir misiniz?</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descr="imagesCABP5GPD"/>
          <p:cNvPicPr>
            <a:picLocks noChangeAspect="1" noChangeArrowheads="1"/>
          </p:cNvPicPr>
          <p:nvPr/>
        </p:nvPicPr>
        <p:blipFill>
          <a:blip r:embed="rId2" cstate="print"/>
          <a:srcRect/>
          <a:stretch>
            <a:fillRect/>
          </a:stretch>
        </p:blipFill>
        <p:spPr bwMode="auto">
          <a:xfrm>
            <a:off x="3143240" y="2214554"/>
            <a:ext cx="2643206" cy="2851467"/>
          </a:xfrm>
          <a:prstGeom prst="rect">
            <a:avLst/>
          </a:prstGeom>
          <a:noFill/>
        </p:spPr>
      </p:pic>
      <p:sp>
        <p:nvSpPr>
          <p:cNvPr id="2" name="1 Başlık"/>
          <p:cNvSpPr>
            <a:spLocks noGrp="1"/>
          </p:cNvSpPr>
          <p:nvPr>
            <p:ph type="title"/>
          </p:nvPr>
        </p:nvSpPr>
        <p:spPr>
          <a:xfrm>
            <a:off x="357158" y="357166"/>
            <a:ext cx="8458200" cy="563563"/>
          </a:xfrm>
        </p:spPr>
        <p:txBody>
          <a:bodyPr/>
          <a:lstStyle/>
          <a:p>
            <a:r>
              <a:rPr lang="tr-TR" dirty="0" smtClean="0"/>
              <a:t>Ele Alınabilecek </a:t>
            </a:r>
            <a:r>
              <a:rPr lang="tr-TR" dirty="0" err="1" smtClean="0"/>
              <a:t>Sosyobilimsel</a:t>
            </a:r>
            <a:r>
              <a:rPr lang="tr-TR" dirty="0" smtClean="0"/>
              <a:t> Durumlar</a:t>
            </a:r>
            <a:endParaRPr lang="tr-TR" dirty="0"/>
          </a:p>
        </p:txBody>
      </p:sp>
      <p:sp>
        <p:nvSpPr>
          <p:cNvPr id="7" name="6 Bulut Belirtme Çizgisi"/>
          <p:cNvSpPr/>
          <p:nvPr/>
        </p:nvSpPr>
        <p:spPr>
          <a:xfrm>
            <a:off x="5715008" y="928670"/>
            <a:ext cx="2286016" cy="1071570"/>
          </a:xfrm>
          <a:prstGeom prst="cloudCallout">
            <a:avLst>
              <a:gd name="adj1" fmla="val -72388"/>
              <a:gd name="adj2" fmla="val 94737"/>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2060"/>
                </a:solidFill>
              </a:rPr>
              <a:t>KLONLAMA</a:t>
            </a:r>
            <a:endParaRPr lang="tr-TR" dirty="0">
              <a:solidFill>
                <a:srgbClr val="002060"/>
              </a:solidFill>
            </a:endParaRPr>
          </a:p>
        </p:txBody>
      </p:sp>
      <p:sp>
        <p:nvSpPr>
          <p:cNvPr id="8" name="7 Bulut Belirtme Çizgisi"/>
          <p:cNvSpPr/>
          <p:nvPr/>
        </p:nvSpPr>
        <p:spPr>
          <a:xfrm>
            <a:off x="6429388" y="1857364"/>
            <a:ext cx="2286016" cy="1071570"/>
          </a:xfrm>
          <a:prstGeom prst="cloudCallout">
            <a:avLst>
              <a:gd name="adj1" fmla="val -96387"/>
              <a:gd name="adj2" fmla="val 43537"/>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2060"/>
                </a:solidFill>
              </a:rPr>
              <a:t>KÜRESEL ISINMA</a:t>
            </a:r>
            <a:endParaRPr lang="tr-TR" dirty="0">
              <a:solidFill>
                <a:srgbClr val="002060"/>
              </a:solidFill>
            </a:endParaRPr>
          </a:p>
        </p:txBody>
      </p:sp>
      <p:sp>
        <p:nvSpPr>
          <p:cNvPr id="9" name="8 Bulut Belirtme Çizgisi"/>
          <p:cNvSpPr/>
          <p:nvPr/>
        </p:nvSpPr>
        <p:spPr>
          <a:xfrm>
            <a:off x="357158" y="1285860"/>
            <a:ext cx="2286016" cy="1071570"/>
          </a:xfrm>
          <a:prstGeom prst="cloudCallout">
            <a:avLst>
              <a:gd name="adj1" fmla="val 81389"/>
              <a:gd name="adj2" fmla="val 64397"/>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2060"/>
                </a:solidFill>
              </a:rPr>
              <a:t>GDO</a:t>
            </a:r>
            <a:endParaRPr lang="tr-TR" dirty="0">
              <a:solidFill>
                <a:srgbClr val="002060"/>
              </a:solidFill>
            </a:endParaRPr>
          </a:p>
        </p:txBody>
      </p:sp>
      <p:sp>
        <p:nvSpPr>
          <p:cNvPr id="10" name="9 Bulut Belirtme Çizgisi"/>
          <p:cNvSpPr/>
          <p:nvPr/>
        </p:nvSpPr>
        <p:spPr>
          <a:xfrm>
            <a:off x="0" y="2571744"/>
            <a:ext cx="2286016" cy="1071570"/>
          </a:xfrm>
          <a:prstGeom prst="cloudCallout">
            <a:avLst>
              <a:gd name="adj1" fmla="val 87612"/>
              <a:gd name="adj2" fmla="val -36107"/>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2060"/>
                </a:solidFill>
              </a:rPr>
              <a:t>ORGAN BAĞIŞI</a:t>
            </a:r>
            <a:endParaRPr lang="tr-TR" dirty="0">
              <a:solidFill>
                <a:srgbClr val="002060"/>
              </a:solidFill>
            </a:endParaRPr>
          </a:p>
        </p:txBody>
      </p:sp>
      <p:sp>
        <p:nvSpPr>
          <p:cNvPr id="11" name="10 Bulut Belirtme Çizgisi"/>
          <p:cNvSpPr/>
          <p:nvPr/>
        </p:nvSpPr>
        <p:spPr>
          <a:xfrm>
            <a:off x="0" y="3857628"/>
            <a:ext cx="2571768" cy="1214446"/>
          </a:xfrm>
          <a:prstGeom prst="cloudCallout">
            <a:avLst>
              <a:gd name="adj1" fmla="val 63414"/>
              <a:gd name="adj2" fmla="val -86303"/>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2060"/>
                </a:solidFill>
              </a:rPr>
              <a:t>Fen Eğitim Politikaları</a:t>
            </a:r>
            <a:endParaRPr lang="tr-TR" dirty="0">
              <a:solidFill>
                <a:srgbClr val="002060"/>
              </a:solidFill>
            </a:endParaRPr>
          </a:p>
        </p:txBody>
      </p:sp>
      <p:sp>
        <p:nvSpPr>
          <p:cNvPr id="12" name="11 Bulut Belirtme Çizgisi"/>
          <p:cNvSpPr/>
          <p:nvPr/>
        </p:nvSpPr>
        <p:spPr>
          <a:xfrm>
            <a:off x="2857488" y="1000108"/>
            <a:ext cx="2786082" cy="1071570"/>
          </a:xfrm>
          <a:prstGeom prst="cloudCallout">
            <a:avLst>
              <a:gd name="adj1" fmla="val -7499"/>
              <a:gd name="adj2" fmla="val 119389"/>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2060"/>
                </a:solidFill>
              </a:rPr>
              <a:t>NÜKLEER REAKTÖRLER</a:t>
            </a:r>
            <a:endParaRPr lang="tr-TR" dirty="0">
              <a:solidFill>
                <a:srgbClr val="002060"/>
              </a:solidFill>
            </a:endParaRPr>
          </a:p>
        </p:txBody>
      </p:sp>
      <p:sp>
        <p:nvSpPr>
          <p:cNvPr id="13" name="12 Bulut Belirtme Çizgisi"/>
          <p:cNvSpPr/>
          <p:nvPr/>
        </p:nvSpPr>
        <p:spPr>
          <a:xfrm>
            <a:off x="5357818" y="5429264"/>
            <a:ext cx="2500330" cy="1071570"/>
          </a:xfrm>
          <a:prstGeom prst="cloudCallout">
            <a:avLst>
              <a:gd name="adj1" fmla="val -71068"/>
              <a:gd name="adj2" fmla="val -138507"/>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2060"/>
                </a:solidFill>
              </a:rPr>
              <a:t>HAYVAN HAKLARI</a:t>
            </a:r>
            <a:endParaRPr lang="tr-TR" dirty="0">
              <a:solidFill>
                <a:srgbClr val="002060"/>
              </a:solidFill>
            </a:endParaRPr>
          </a:p>
        </p:txBody>
      </p:sp>
      <p:sp>
        <p:nvSpPr>
          <p:cNvPr id="14" name="13 Bulut Belirtme Çizgisi"/>
          <p:cNvSpPr/>
          <p:nvPr/>
        </p:nvSpPr>
        <p:spPr>
          <a:xfrm>
            <a:off x="928662" y="5143512"/>
            <a:ext cx="2286016" cy="1071570"/>
          </a:xfrm>
          <a:prstGeom prst="cloudCallout">
            <a:avLst>
              <a:gd name="adj1" fmla="val 46722"/>
              <a:gd name="adj2" fmla="val -113854"/>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2060"/>
                </a:solidFill>
              </a:rPr>
              <a:t>ÖTENAZİ</a:t>
            </a:r>
            <a:endParaRPr lang="tr-TR" dirty="0">
              <a:solidFill>
                <a:srgbClr val="002060"/>
              </a:solidFill>
            </a:endParaRPr>
          </a:p>
        </p:txBody>
      </p:sp>
      <p:sp>
        <p:nvSpPr>
          <p:cNvPr id="15" name="14 Bulut Belirtme Çizgisi"/>
          <p:cNvSpPr/>
          <p:nvPr/>
        </p:nvSpPr>
        <p:spPr>
          <a:xfrm>
            <a:off x="6215074" y="4286256"/>
            <a:ext cx="2286016" cy="1071570"/>
          </a:xfrm>
          <a:prstGeom prst="cloudCallout">
            <a:avLst>
              <a:gd name="adj1" fmla="val -98166"/>
              <a:gd name="adj2" fmla="val -51277"/>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2060"/>
                </a:solidFill>
              </a:rPr>
              <a:t>Atık Kontrolü</a:t>
            </a:r>
            <a:endParaRPr lang="tr-TR" dirty="0">
              <a:solidFill>
                <a:srgbClr val="002060"/>
              </a:solidFill>
            </a:endParaRPr>
          </a:p>
        </p:txBody>
      </p:sp>
      <p:sp>
        <p:nvSpPr>
          <p:cNvPr id="16" name="15 Bulut Belirtme Çizgisi"/>
          <p:cNvSpPr/>
          <p:nvPr/>
        </p:nvSpPr>
        <p:spPr>
          <a:xfrm>
            <a:off x="3071802" y="5500702"/>
            <a:ext cx="2286016" cy="1071570"/>
          </a:xfrm>
          <a:prstGeom prst="cloudCallout">
            <a:avLst>
              <a:gd name="adj1" fmla="val -389"/>
              <a:gd name="adj2" fmla="val -142298"/>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rPr>
              <a:t>CERN DENEYİ</a:t>
            </a:r>
            <a:endParaRPr lang="tr-TR" dirty="0">
              <a:solidFill>
                <a:srgbClr val="C00000"/>
              </a:solidFill>
            </a:endParaRPr>
          </a:p>
        </p:txBody>
      </p:sp>
      <p:sp>
        <p:nvSpPr>
          <p:cNvPr id="17" name="16 Bulut Belirtme Çizgisi"/>
          <p:cNvSpPr/>
          <p:nvPr/>
        </p:nvSpPr>
        <p:spPr>
          <a:xfrm>
            <a:off x="6000760" y="2928934"/>
            <a:ext cx="3143240" cy="1428760"/>
          </a:xfrm>
          <a:prstGeom prst="cloudCallout">
            <a:avLst>
              <a:gd name="adj1" fmla="val -78206"/>
              <a:gd name="adj2" fmla="val -12877"/>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rPr>
              <a:t>OKUL </a:t>
            </a:r>
            <a:r>
              <a:rPr lang="tr-TR" dirty="0" err="1" smtClean="0">
                <a:solidFill>
                  <a:srgbClr val="C00000"/>
                </a:solidFill>
              </a:rPr>
              <a:t>Laboratuvarları</a:t>
            </a:r>
            <a:r>
              <a:rPr lang="tr-TR" dirty="0" smtClean="0">
                <a:solidFill>
                  <a:srgbClr val="C00000"/>
                </a:solidFill>
              </a:rPr>
              <a:t> güvenlik problemleri</a:t>
            </a:r>
            <a:endParaRPr lang="tr-TR"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graphicFrame>
        <p:nvGraphicFramePr>
          <p:cNvPr id="6" name="5 İçerik Yer Tutucusu"/>
          <p:cNvGraphicFramePr>
            <a:graphicFrameLocks noGrp="1"/>
          </p:cNvGraphicFramePr>
          <p:nvPr>
            <p:ph idx="1"/>
          </p:nvPr>
        </p:nvGraphicFramePr>
        <p:xfrm>
          <a:off x="457200" y="1152525"/>
          <a:ext cx="8229600"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Metin kutusu"/>
          <p:cNvSpPr txBox="1"/>
          <p:nvPr/>
        </p:nvSpPr>
        <p:spPr>
          <a:xfrm>
            <a:off x="611560" y="1268760"/>
            <a:ext cx="7920880" cy="646331"/>
          </a:xfrm>
          <a:prstGeom prst="rect">
            <a:avLst/>
          </a:prstGeom>
          <a:noFill/>
        </p:spPr>
        <p:txBody>
          <a:bodyPr wrap="square" rtlCol="0">
            <a:spAutoFit/>
          </a:bodyPr>
          <a:lstStyle/>
          <a:p>
            <a:r>
              <a:rPr lang="tr-TR" dirty="0" err="1" smtClean="0"/>
              <a:t>Sosyobilimsel</a:t>
            </a:r>
            <a:r>
              <a:rPr lang="tr-TR" dirty="0" smtClean="0"/>
              <a:t> durumların seçilmesinde, bağlamın değiştirilebilir ölçütlerine ilişkin görüşler; </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000" dirty="0" err="1" smtClean="0"/>
              <a:t>Ratcliffe</a:t>
            </a:r>
            <a:r>
              <a:rPr lang="tr-TR" sz="2000" dirty="0" smtClean="0"/>
              <a:t> ve </a:t>
            </a:r>
            <a:r>
              <a:rPr lang="tr-TR" sz="2000" dirty="0" err="1" smtClean="0"/>
              <a:t>Grace</a:t>
            </a:r>
            <a:r>
              <a:rPr lang="tr-TR" sz="2000" dirty="0" smtClean="0"/>
              <a:t> (2003) GÖRE SOSYOBİLİMSEL KONULAR</a:t>
            </a:r>
            <a:endParaRPr lang="tr-TR" sz="2000" dirty="0"/>
          </a:p>
        </p:txBody>
      </p:sp>
      <p:graphicFrame>
        <p:nvGraphicFramePr>
          <p:cNvPr id="6" name="5 İçerik Yer Tutucusu"/>
          <p:cNvGraphicFramePr>
            <a:graphicFrameLocks noGrp="1"/>
          </p:cNvGraphicFramePr>
          <p:nvPr>
            <p:ph idx="1"/>
          </p:nvPr>
        </p:nvGraphicFramePr>
        <p:xfrm>
          <a:off x="457200" y="1124743"/>
          <a:ext cx="8229600" cy="5276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dirty="0" smtClean="0"/>
              <a:t>Fen sınıflarında </a:t>
            </a:r>
            <a:r>
              <a:rPr lang="tr-TR" sz="2400" dirty="0" err="1" smtClean="0"/>
              <a:t>sosyobilimsel</a:t>
            </a:r>
            <a:r>
              <a:rPr lang="tr-TR" sz="2400" dirty="0" smtClean="0"/>
              <a:t> durumları kullanmanın katkıları</a:t>
            </a:r>
            <a:endParaRPr lang="tr-TR" sz="2400" dirty="0"/>
          </a:p>
        </p:txBody>
      </p:sp>
      <p:graphicFrame>
        <p:nvGraphicFramePr>
          <p:cNvPr id="11" name="10 İçerik Yer Tutucusu"/>
          <p:cNvGraphicFramePr>
            <a:graphicFrameLocks noGrp="1"/>
          </p:cNvGraphicFramePr>
          <p:nvPr>
            <p:ph idx="1"/>
            <p:extLst>
              <p:ext uri="{D42A27DB-BD31-4B8C-83A1-F6EECF244321}">
                <p14:modId xmlns:p14="http://schemas.microsoft.com/office/powerpoint/2010/main" val="1406363233"/>
              </p:ext>
            </p:extLst>
          </p:nvPr>
        </p:nvGraphicFramePr>
        <p:xfrm>
          <a:off x="3779912" y="1570472"/>
          <a:ext cx="5043462" cy="4594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Yamuk"/>
          <p:cNvSpPr/>
          <p:nvPr/>
        </p:nvSpPr>
        <p:spPr>
          <a:xfrm>
            <a:off x="0" y="3571876"/>
            <a:ext cx="2714644" cy="2500330"/>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t>Fen </a:t>
            </a:r>
            <a:r>
              <a:rPr lang="tr-TR" sz="2800" b="1" dirty="0" smtClean="0"/>
              <a:t>Bilimleri</a:t>
            </a:r>
            <a:r>
              <a:rPr lang="tr-TR" sz="2800" b="1" dirty="0" smtClean="0"/>
              <a:t> Dersi</a:t>
            </a:r>
            <a:endParaRPr lang="tr-TR" sz="2800" b="1" dirty="0"/>
          </a:p>
        </p:txBody>
      </p:sp>
      <p:cxnSp>
        <p:nvCxnSpPr>
          <p:cNvPr id="8" name="7 Düz Ok Bağlayıcısı"/>
          <p:cNvCxnSpPr/>
          <p:nvPr/>
        </p:nvCxnSpPr>
        <p:spPr>
          <a:xfrm rot="5400000">
            <a:off x="643704" y="2999578"/>
            <a:ext cx="1428760" cy="1588"/>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9" name="8 Metin kutusu"/>
          <p:cNvSpPr txBox="1"/>
          <p:nvPr/>
        </p:nvSpPr>
        <p:spPr>
          <a:xfrm>
            <a:off x="0" y="1500174"/>
            <a:ext cx="2714612" cy="830997"/>
          </a:xfrm>
          <a:prstGeom prst="rect">
            <a:avLst/>
          </a:prstGeom>
          <a:noFill/>
        </p:spPr>
        <p:txBody>
          <a:bodyPr wrap="square" rtlCol="0">
            <a:spAutoFit/>
          </a:bodyPr>
          <a:lstStyle/>
          <a:p>
            <a:pPr algn="ctr"/>
            <a:r>
              <a:rPr lang="tr-TR" sz="2400" b="1" dirty="0" err="1" smtClean="0"/>
              <a:t>Sosyobilimsel</a:t>
            </a:r>
            <a:r>
              <a:rPr lang="tr-TR" sz="2400" b="1" dirty="0" smtClean="0"/>
              <a:t> Durumlar</a:t>
            </a:r>
            <a:endParaRPr lang="tr-TR" sz="2400" b="1" dirty="0"/>
          </a:p>
        </p:txBody>
      </p:sp>
      <p:sp>
        <p:nvSpPr>
          <p:cNvPr id="10" name="9 Sağ Köşeli Ayraç"/>
          <p:cNvSpPr/>
          <p:nvPr/>
        </p:nvSpPr>
        <p:spPr>
          <a:xfrm>
            <a:off x="2393173" y="1532696"/>
            <a:ext cx="642942" cy="4572032"/>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cxnSp>
        <p:nvCxnSpPr>
          <p:cNvPr id="18" name="17 Düz Ok Bağlayıcısı"/>
          <p:cNvCxnSpPr/>
          <p:nvPr/>
        </p:nvCxnSpPr>
        <p:spPr>
          <a:xfrm>
            <a:off x="3036115" y="3613379"/>
            <a:ext cx="527773" cy="0"/>
          </a:xfrm>
          <a:prstGeom prst="straightConnector1">
            <a:avLst/>
          </a:prstGeom>
          <a:ln w="38100">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75656" y="2708920"/>
            <a:ext cx="6624736" cy="3096344"/>
          </a:xfrm>
        </p:spPr>
        <p:txBody>
          <a:bodyPr/>
          <a:lstStyle/>
          <a:p>
            <a:pPr marL="0" indent="0" algn="just">
              <a:buNone/>
            </a:pPr>
            <a:endParaRPr lang="tr-TR" sz="2000" dirty="0"/>
          </a:p>
          <a:p>
            <a:pPr algn="just"/>
            <a:r>
              <a:rPr lang="tr-TR" sz="2000" dirty="0" smtClean="0"/>
              <a:t>Bir durum, olay hakkında </a:t>
            </a:r>
            <a:r>
              <a:rPr lang="tr-TR" sz="2000" b="1" dirty="0" smtClean="0">
                <a:solidFill>
                  <a:srgbClr val="FF0066"/>
                </a:solidFill>
              </a:rPr>
              <a:t>çıkarımlarda bulunma ve karar verme, </a:t>
            </a:r>
            <a:endParaRPr lang="tr-TR" sz="2000" b="1" dirty="0">
              <a:solidFill>
                <a:srgbClr val="FF0066"/>
              </a:solidFill>
            </a:endParaRPr>
          </a:p>
          <a:p>
            <a:pPr algn="just"/>
            <a:r>
              <a:rPr lang="tr-TR" sz="2000" dirty="0" smtClean="0"/>
              <a:t>Bilimsel ilke ve kanıtlar üzerinde düşünerek </a:t>
            </a:r>
            <a:r>
              <a:rPr lang="tr-TR" sz="2000" b="1" dirty="0" smtClean="0">
                <a:solidFill>
                  <a:srgbClr val="FF0066"/>
                </a:solidFill>
              </a:rPr>
              <a:t>mantıksal tartışmalarda bulunma, </a:t>
            </a:r>
          </a:p>
          <a:p>
            <a:pPr algn="just"/>
            <a:r>
              <a:rPr lang="tr-TR" sz="2000" b="1" dirty="0" smtClean="0">
                <a:solidFill>
                  <a:srgbClr val="FF0066"/>
                </a:solidFill>
              </a:rPr>
              <a:t>Bilgi güvenirliği ve değerleri inceleyerek yorumlama </a:t>
            </a:r>
            <a:r>
              <a:rPr lang="tr-TR" sz="2000" dirty="0" smtClean="0"/>
              <a:t>(</a:t>
            </a:r>
            <a:r>
              <a:rPr lang="tr-TR" sz="2000" dirty="0" err="1" smtClean="0"/>
              <a:t>Akt</a:t>
            </a:r>
            <a:r>
              <a:rPr lang="tr-TR" sz="2000" dirty="0" smtClean="0"/>
              <a:t>: </a:t>
            </a:r>
            <a:r>
              <a:rPr lang="tr-TR" sz="2000" dirty="0" err="1" smtClean="0"/>
              <a:t>Polyiem</a:t>
            </a:r>
            <a:r>
              <a:rPr lang="tr-TR" sz="2000" dirty="0" smtClean="0"/>
              <a:t>, </a:t>
            </a:r>
            <a:r>
              <a:rPr lang="tr-TR" sz="2000" dirty="0" err="1" smtClean="0"/>
              <a:t>Nuangchalerm</a:t>
            </a:r>
            <a:r>
              <a:rPr lang="tr-TR" sz="2000" dirty="0" smtClean="0"/>
              <a:t> &amp; </a:t>
            </a:r>
            <a:r>
              <a:rPr lang="tr-TR" sz="2000" dirty="0" err="1" smtClean="0"/>
              <a:t>Wongchantra</a:t>
            </a:r>
            <a:r>
              <a:rPr lang="tr-TR" sz="2000" dirty="0" smtClean="0"/>
              <a:t>, 2011). </a:t>
            </a:r>
          </a:p>
          <a:p>
            <a:r>
              <a:rPr lang="tr-TR" sz="2000" b="1" dirty="0" smtClean="0">
                <a:solidFill>
                  <a:srgbClr val="FF0066"/>
                </a:solidFill>
              </a:rPr>
              <a:t>Sorgulama</a:t>
            </a:r>
            <a:r>
              <a:rPr lang="tr-TR" sz="2000" dirty="0" smtClean="0"/>
              <a:t> yapmalarını sağlar.</a:t>
            </a:r>
            <a:endParaRPr lang="tr-TR" sz="2000" dirty="0"/>
          </a:p>
        </p:txBody>
      </p:sp>
      <p:sp>
        <p:nvSpPr>
          <p:cNvPr id="8" name="7 Başlık"/>
          <p:cNvSpPr>
            <a:spLocks noGrp="1"/>
          </p:cNvSpPr>
          <p:nvPr>
            <p:ph type="title"/>
          </p:nvPr>
        </p:nvSpPr>
        <p:spPr/>
        <p:txBody>
          <a:bodyPr/>
          <a:lstStyle/>
          <a:p>
            <a:endParaRPr lang="tr-TR"/>
          </a:p>
        </p:txBody>
      </p:sp>
      <p:sp>
        <p:nvSpPr>
          <p:cNvPr id="5" name="İçerik Yer Tutucusu 2"/>
          <p:cNvSpPr txBox="1">
            <a:spLocks/>
          </p:cNvSpPr>
          <p:nvPr/>
        </p:nvSpPr>
        <p:spPr bwMode="auto">
          <a:xfrm>
            <a:off x="457200" y="1152525"/>
            <a:ext cx="8229600" cy="15563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r>
              <a:rPr lang="tr-TR" sz="2000" kern="0" smtClean="0"/>
              <a:t>McCann-Sherman (1999), durumlar üzerine planlanmış bir öğrenme sürecinde </a:t>
            </a:r>
            <a:r>
              <a:rPr lang="tr-TR" sz="2000" b="1" kern="0" smtClean="0">
                <a:solidFill>
                  <a:srgbClr val="FF0000"/>
                </a:solidFill>
              </a:rPr>
              <a:t>öğrencilere farklı görüşlere çağrışım yapmak</a:t>
            </a:r>
            <a:r>
              <a:rPr lang="tr-TR" sz="2000" kern="0" smtClean="0"/>
              <a:t>, </a:t>
            </a:r>
            <a:r>
              <a:rPr lang="tr-TR" sz="2000" b="1" kern="0" smtClean="0">
                <a:solidFill>
                  <a:srgbClr val="FF0000"/>
                </a:solidFill>
              </a:rPr>
              <a:t>verilerin farklı açılardan yorumlanmasına</a:t>
            </a:r>
            <a:r>
              <a:rPr lang="tr-TR" sz="2000" kern="0" smtClean="0"/>
              <a:t> dayalı olarak ortaya çıkan </a:t>
            </a:r>
            <a:r>
              <a:rPr lang="tr-TR" sz="2000" b="1" kern="0" smtClean="0">
                <a:solidFill>
                  <a:srgbClr val="FF0000"/>
                </a:solidFill>
              </a:rPr>
              <a:t>karşıt </a:t>
            </a:r>
            <a:r>
              <a:rPr lang="tr-TR" sz="2000" b="1" kern="0" smtClean="0">
                <a:solidFill>
                  <a:srgbClr val="008000"/>
                </a:solidFill>
              </a:rPr>
              <a:t>görüşlerin sunulması </a:t>
            </a:r>
            <a:r>
              <a:rPr lang="tr-TR" sz="2000" kern="0" smtClean="0"/>
              <a:t>ve çözüme ilişkin olası eylemler hakkında </a:t>
            </a:r>
            <a:r>
              <a:rPr lang="tr-TR" sz="2000" b="1" kern="0" smtClean="0">
                <a:solidFill>
                  <a:srgbClr val="008000"/>
                </a:solidFill>
              </a:rPr>
              <a:t>görüşleri uyandırmak </a:t>
            </a:r>
            <a:r>
              <a:rPr lang="tr-TR" sz="2000" kern="0" smtClean="0"/>
              <a:t>olduğunu belirtmiştir. </a:t>
            </a:r>
          </a:p>
          <a:p>
            <a:endParaRPr lang="tr-TR" kern="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39938" name="Picture 2"/>
          <p:cNvPicPr>
            <a:picLocks noChangeAspect="1" noChangeArrowheads="1"/>
          </p:cNvPicPr>
          <p:nvPr/>
        </p:nvPicPr>
        <p:blipFill>
          <a:blip r:embed="rId2" cstate="print"/>
          <a:srcRect/>
          <a:stretch>
            <a:fillRect/>
          </a:stretch>
        </p:blipFill>
        <p:spPr bwMode="auto">
          <a:xfrm>
            <a:off x="395536" y="1340768"/>
            <a:ext cx="8563583"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dirty="0" smtClean="0"/>
              <a:t>Tartışmalı </a:t>
            </a:r>
            <a:r>
              <a:rPr lang="tr-TR" sz="2400" dirty="0" err="1" smtClean="0"/>
              <a:t>sosyobilimsel</a:t>
            </a:r>
            <a:r>
              <a:rPr lang="tr-TR" sz="2400" dirty="0" smtClean="0"/>
              <a:t> durumlarda öğretmenin pozisyonu (</a:t>
            </a:r>
            <a:r>
              <a:rPr lang="tr-TR" sz="2400" dirty="0" err="1" smtClean="0"/>
              <a:t>Kelly</a:t>
            </a:r>
            <a:r>
              <a:rPr lang="tr-TR" sz="2400" dirty="0" smtClean="0"/>
              <a:t>, 1986)</a:t>
            </a:r>
            <a:endParaRPr lang="tr-TR" sz="2400" dirty="0"/>
          </a:p>
        </p:txBody>
      </p:sp>
      <p:graphicFrame>
        <p:nvGraphicFramePr>
          <p:cNvPr id="7" name="6 İçerik Yer Tutucusu"/>
          <p:cNvGraphicFramePr>
            <a:graphicFrameLocks noGrp="1"/>
          </p:cNvGraphicFramePr>
          <p:nvPr>
            <p:ph idx="1"/>
          </p:nvPr>
        </p:nvGraphicFramePr>
        <p:xfrm>
          <a:off x="457200" y="1152525"/>
          <a:ext cx="8229600"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dirty="0" err="1" smtClean="0"/>
              <a:t>Sosyobilimsel</a:t>
            </a:r>
            <a:r>
              <a:rPr lang="tr-TR" sz="2400" dirty="0" smtClean="0"/>
              <a:t> Durum Temelli Öğretim</a:t>
            </a:r>
            <a:endParaRPr lang="tr-TR" sz="2400" dirty="0"/>
          </a:p>
        </p:txBody>
      </p:sp>
      <p:sp>
        <p:nvSpPr>
          <p:cNvPr id="3" name="2 İçerik Yer Tutucusu"/>
          <p:cNvSpPr>
            <a:spLocks noGrp="1"/>
          </p:cNvSpPr>
          <p:nvPr>
            <p:ph idx="1"/>
          </p:nvPr>
        </p:nvSpPr>
        <p:spPr/>
        <p:txBody>
          <a:bodyPr/>
          <a:lstStyle/>
          <a:p>
            <a:r>
              <a:rPr lang="tr-TR" sz="2000" dirty="0" err="1" smtClean="0"/>
              <a:t>Zeidler</a:t>
            </a:r>
            <a:r>
              <a:rPr lang="tr-TR" sz="2000" dirty="0" smtClean="0"/>
              <a:t> ve </a:t>
            </a:r>
            <a:r>
              <a:rPr lang="tr-TR" sz="2000" dirty="0" err="1" smtClean="0"/>
              <a:t>Nichols</a:t>
            </a:r>
            <a:r>
              <a:rPr lang="tr-TR" sz="2000" dirty="0" smtClean="0"/>
              <a:t> (2009) </a:t>
            </a:r>
            <a:r>
              <a:rPr lang="tr-TR" sz="2000" dirty="0" err="1" smtClean="0"/>
              <a:t>sosyobilimsel</a:t>
            </a:r>
            <a:r>
              <a:rPr lang="tr-TR" sz="2000" dirty="0" smtClean="0"/>
              <a:t> durumların öğrenme sürecinde ele alınmasında iki varsayım önermektedir:</a:t>
            </a:r>
          </a:p>
          <a:p>
            <a:pPr>
              <a:buNone/>
            </a:pPr>
            <a:endParaRPr lang="tr-TR" sz="2000" dirty="0" smtClean="0"/>
          </a:p>
          <a:p>
            <a:pPr lvl="1"/>
            <a:r>
              <a:rPr lang="tr-TR" sz="2000" dirty="0" smtClean="0"/>
              <a:t>Akademik süreç boyunca öğrencilerin ilgisini çekecek bilimsel niteliğe sahip </a:t>
            </a:r>
            <a:r>
              <a:rPr lang="tr-TR" sz="2000" b="1" dirty="0" smtClean="0">
                <a:solidFill>
                  <a:srgbClr val="008000"/>
                </a:solidFill>
              </a:rPr>
              <a:t>etik ve ahlaki durumları içeren senaryoların </a:t>
            </a:r>
            <a:r>
              <a:rPr lang="tr-TR" sz="2000" dirty="0" smtClean="0"/>
              <a:t>seçimi ve öğrencilerin bunlar üzerindeki tartışmalarıdır.</a:t>
            </a:r>
          </a:p>
          <a:p>
            <a:pPr lvl="1">
              <a:buNone/>
            </a:pPr>
            <a:endParaRPr lang="tr-TR" sz="2000" dirty="0" smtClean="0"/>
          </a:p>
          <a:p>
            <a:pPr lvl="1"/>
            <a:r>
              <a:rPr lang="tr-TR" sz="2000" dirty="0" err="1" smtClean="0"/>
              <a:t>Sosyobilimsel</a:t>
            </a:r>
            <a:r>
              <a:rPr lang="tr-TR" sz="2000" dirty="0" smtClean="0"/>
              <a:t> durumları </a:t>
            </a:r>
            <a:r>
              <a:rPr lang="tr-TR" sz="2000" b="1" dirty="0" err="1" smtClean="0">
                <a:solidFill>
                  <a:srgbClr val="008000"/>
                </a:solidFill>
              </a:rPr>
              <a:t>argümantasyon</a:t>
            </a:r>
            <a:r>
              <a:rPr lang="tr-TR" sz="2000" b="1" dirty="0" smtClean="0">
                <a:solidFill>
                  <a:srgbClr val="008000"/>
                </a:solidFill>
              </a:rPr>
              <a:t> bağlamı içerisine </a:t>
            </a:r>
            <a:r>
              <a:rPr lang="tr-TR" sz="2000" dirty="0" smtClean="0"/>
              <a:t>alınarak bilimsel niteliğe sahip ahlaki ve etik durumlar hakkında </a:t>
            </a:r>
            <a:r>
              <a:rPr lang="tr-TR" sz="2000" b="1" dirty="0" smtClean="0">
                <a:solidFill>
                  <a:srgbClr val="008000"/>
                </a:solidFill>
              </a:rPr>
              <a:t>argüman ve kanıtları kullanarak karara varma sürecini içeren öğretim sürecidir</a:t>
            </a:r>
            <a:r>
              <a:rPr lang="tr-TR" sz="2000" dirty="0" smtClean="0"/>
              <a:t> (</a:t>
            </a:r>
            <a:r>
              <a:rPr lang="tr-TR" sz="2000" dirty="0" err="1" smtClean="0"/>
              <a:t>Sadler</a:t>
            </a:r>
            <a:r>
              <a:rPr lang="tr-TR" sz="2000" dirty="0" smtClean="0"/>
              <a:t> ve </a:t>
            </a:r>
            <a:r>
              <a:rPr lang="tr-TR" sz="2000" dirty="0" err="1" smtClean="0"/>
              <a:t>Zeidler</a:t>
            </a:r>
            <a:r>
              <a:rPr lang="tr-TR" sz="2000" dirty="0" smtClean="0"/>
              <a:t>, 2005; </a:t>
            </a:r>
            <a:r>
              <a:rPr lang="tr-TR" sz="2000" dirty="0" err="1" smtClean="0"/>
              <a:t>Zeidler</a:t>
            </a:r>
            <a:r>
              <a:rPr lang="tr-TR" sz="2000" dirty="0" smtClean="0"/>
              <a:t> ve </a:t>
            </a:r>
            <a:r>
              <a:rPr lang="tr-TR" sz="2000" dirty="0" err="1" smtClean="0"/>
              <a:t>Sadler</a:t>
            </a:r>
            <a:r>
              <a:rPr lang="tr-TR" sz="2000" dirty="0" smtClean="0"/>
              <a:t>, 2008). </a:t>
            </a:r>
          </a:p>
          <a:p>
            <a:endParaRPr lang="tr-T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3 Altbilgi Yer Tutucusu"/>
          <p:cNvSpPr>
            <a:spLocks noGrp="1"/>
          </p:cNvSpPr>
          <p:nvPr>
            <p:ph type="ftr" sz="quarter" idx="10"/>
          </p:nvPr>
        </p:nvSpPr>
        <p:spPr/>
        <p:txBody>
          <a:bodyPr/>
          <a:lstStyle/>
          <a:p>
            <a:endParaRPr lang="en-US" dirty="0"/>
          </a:p>
        </p:txBody>
      </p:sp>
      <p:sp>
        <p:nvSpPr>
          <p:cNvPr id="47" name="5 Veri Yer Tutucusu"/>
          <p:cNvSpPr>
            <a:spLocks noGrp="1"/>
          </p:cNvSpPr>
          <p:nvPr>
            <p:ph type="dt" sz="half" idx="12"/>
          </p:nvPr>
        </p:nvSpPr>
        <p:spPr/>
        <p:txBody>
          <a:bodyPr/>
          <a:lstStyle/>
          <a:p>
            <a:r>
              <a:rPr lang="tr-TR" dirty="0" smtClean="0"/>
              <a:t>10.12.2012</a:t>
            </a:r>
            <a:endParaRPr lang="en-US" dirty="0"/>
          </a:p>
        </p:txBody>
      </p:sp>
      <p:sp>
        <p:nvSpPr>
          <p:cNvPr id="89090" name="Rectangle 2"/>
          <p:cNvSpPr>
            <a:spLocks noGrp="1" noChangeArrowheads="1"/>
          </p:cNvSpPr>
          <p:nvPr>
            <p:ph type="title"/>
          </p:nvPr>
        </p:nvSpPr>
        <p:spPr/>
        <p:txBody>
          <a:bodyPr/>
          <a:lstStyle/>
          <a:p>
            <a:r>
              <a:rPr lang="tr-TR" dirty="0" smtClean="0">
                <a:solidFill>
                  <a:schemeClr val="accent1"/>
                </a:solidFill>
              </a:rPr>
              <a:t>İçindekiler</a:t>
            </a:r>
            <a:endParaRPr lang="en-US" dirty="0">
              <a:solidFill>
                <a:schemeClr val="accent1"/>
              </a:solidFill>
            </a:endParaRPr>
          </a:p>
        </p:txBody>
      </p:sp>
      <p:sp>
        <p:nvSpPr>
          <p:cNvPr id="89091" name="Text Box 3"/>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tr-TR"/>
          </a:p>
        </p:txBody>
      </p:sp>
      <p:sp>
        <p:nvSpPr>
          <p:cNvPr id="89134" name="AutoShape 46"/>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tr-TR"/>
          </a:p>
        </p:txBody>
      </p:sp>
      <p:sp>
        <p:nvSpPr>
          <p:cNvPr id="89135" name="AutoShape 47"/>
          <p:cNvSpPr>
            <a:spLocks noChangeArrowheads="1"/>
          </p:cNvSpPr>
          <p:nvPr/>
        </p:nvSpPr>
        <p:spPr bwMode="ltGray">
          <a:xfrm rot="5400000" flipH="1">
            <a:off x="-2016918"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w="0" algn="ctr">
            <a:noFill/>
            <a:miter lim="800000"/>
            <a:headEnd/>
            <a:tailEnd/>
          </a:ln>
          <a:effectLst/>
        </p:spPr>
        <p:txBody>
          <a:bodyPr wrap="none" anchor="ctr"/>
          <a:lstStyle/>
          <a:p>
            <a:endParaRPr lang="tr-TR"/>
          </a:p>
        </p:txBody>
      </p:sp>
      <p:sp>
        <p:nvSpPr>
          <p:cNvPr id="48" name="AutoShape 48"/>
          <p:cNvSpPr>
            <a:spLocks noChangeArrowheads="1"/>
          </p:cNvSpPr>
          <p:nvPr/>
        </p:nvSpPr>
        <p:spPr bwMode="gray">
          <a:xfrm>
            <a:off x="2051720" y="1700808"/>
            <a:ext cx="4419600" cy="508000"/>
          </a:xfrm>
          <a:prstGeom prst="roundRect">
            <a:avLst>
              <a:gd name="adj" fmla="val 50000"/>
            </a:avLst>
          </a:prstGeom>
          <a:noFill/>
          <a:ln w="28575" algn="ctr">
            <a:solidFill>
              <a:schemeClr val="bg2"/>
            </a:solidFill>
            <a:round/>
            <a:headEnd/>
            <a:tailEnd/>
          </a:ln>
          <a:effectLst/>
        </p:spPr>
        <p:txBody>
          <a:bodyPr wrap="none" anchor="ctr"/>
          <a:lstStyle/>
          <a:p>
            <a:pPr eaLnBrk="0" hangingPunct="0"/>
            <a:r>
              <a:rPr lang="tr-TR" b="1" dirty="0" smtClean="0">
                <a:solidFill>
                  <a:schemeClr val="tx2"/>
                </a:solidFill>
              </a:rPr>
              <a:t>Fen Eğitim Programının Amacı</a:t>
            </a:r>
            <a:endParaRPr lang="en-US" b="1" dirty="0">
              <a:solidFill>
                <a:schemeClr val="tx2"/>
              </a:solidFill>
            </a:endParaRPr>
          </a:p>
        </p:txBody>
      </p:sp>
      <p:grpSp>
        <p:nvGrpSpPr>
          <p:cNvPr id="49" name="Group 81"/>
          <p:cNvGrpSpPr>
            <a:grpSpLocks/>
          </p:cNvGrpSpPr>
          <p:nvPr/>
        </p:nvGrpSpPr>
        <p:grpSpPr bwMode="auto">
          <a:xfrm>
            <a:off x="1547664" y="1772816"/>
            <a:ext cx="355600" cy="381000"/>
            <a:chOff x="2078" y="1680"/>
            <a:chExt cx="1615" cy="1615"/>
          </a:xfrm>
        </p:grpSpPr>
        <p:sp>
          <p:nvSpPr>
            <p:cNvPr id="50"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tr-TR"/>
            </a:p>
          </p:txBody>
        </p:sp>
        <p:sp>
          <p:nvSpPr>
            <p:cNvPr id="51"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tr-TR"/>
            </a:p>
          </p:txBody>
        </p:sp>
        <p:sp>
          <p:nvSpPr>
            <p:cNvPr id="52"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tr-TR"/>
            </a:p>
          </p:txBody>
        </p:sp>
        <p:sp>
          <p:nvSpPr>
            <p:cNvPr id="53"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tr-TR"/>
            </a:p>
          </p:txBody>
        </p:sp>
        <p:sp>
          <p:nvSpPr>
            <p:cNvPr id="54"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tr-TR"/>
            </a:p>
          </p:txBody>
        </p:sp>
        <p:sp>
          <p:nvSpPr>
            <p:cNvPr id="55" name="Oval 87"/>
            <p:cNvSpPr>
              <a:spLocks noChangeArrowheads="1"/>
            </p:cNvSpPr>
            <p:nvPr/>
          </p:nvSpPr>
          <p:spPr bwMode="gray">
            <a:xfrm>
              <a:off x="2337" y="1939"/>
              <a:ext cx="1096" cy="1098"/>
            </a:xfrm>
            <a:prstGeom prst="ellipse">
              <a:avLst/>
            </a:prstGeom>
            <a:solidFill>
              <a:srgbClr val="00B050"/>
            </a:solidFill>
            <a:ln w="38100" algn="ctr">
              <a:noFill/>
              <a:round/>
              <a:headEnd/>
              <a:tailEnd/>
            </a:ln>
            <a:effectLst/>
          </p:spPr>
          <p:txBody>
            <a:bodyPr anchor="ctr">
              <a:spAutoFit/>
            </a:bodyPr>
            <a:lstStyle/>
            <a:p>
              <a:endParaRPr lang="tr-TR"/>
            </a:p>
          </p:txBody>
        </p:sp>
      </p:grpSp>
      <p:sp>
        <p:nvSpPr>
          <p:cNvPr id="56" name="AutoShape 48"/>
          <p:cNvSpPr>
            <a:spLocks noChangeArrowheads="1"/>
          </p:cNvSpPr>
          <p:nvPr/>
        </p:nvSpPr>
        <p:spPr bwMode="gray">
          <a:xfrm>
            <a:off x="2267744" y="2276872"/>
            <a:ext cx="4419600" cy="508000"/>
          </a:xfrm>
          <a:prstGeom prst="roundRect">
            <a:avLst>
              <a:gd name="adj" fmla="val 50000"/>
            </a:avLst>
          </a:prstGeom>
          <a:noFill/>
          <a:ln w="28575" algn="ctr">
            <a:solidFill>
              <a:schemeClr val="bg2"/>
            </a:solidFill>
            <a:round/>
            <a:headEnd/>
            <a:tailEnd/>
          </a:ln>
          <a:effectLst/>
        </p:spPr>
        <p:txBody>
          <a:bodyPr wrap="none" anchor="ctr"/>
          <a:lstStyle/>
          <a:p>
            <a:pPr eaLnBrk="0" hangingPunct="0"/>
            <a:r>
              <a:rPr lang="tr-TR" b="1" dirty="0" err="1" smtClean="0">
                <a:solidFill>
                  <a:schemeClr val="tx2"/>
                </a:solidFill>
              </a:rPr>
              <a:t>Sosyobilimsel</a:t>
            </a:r>
            <a:r>
              <a:rPr lang="tr-TR" b="1" dirty="0" smtClean="0">
                <a:solidFill>
                  <a:schemeClr val="tx2"/>
                </a:solidFill>
              </a:rPr>
              <a:t> </a:t>
            </a:r>
            <a:r>
              <a:rPr lang="tr-TR" b="1" dirty="0" smtClean="0">
                <a:solidFill>
                  <a:schemeClr val="tx2"/>
                </a:solidFill>
              </a:rPr>
              <a:t>Durum Akımı</a:t>
            </a:r>
            <a:endParaRPr lang="en-US" b="1" dirty="0">
              <a:solidFill>
                <a:schemeClr val="tx2"/>
              </a:solidFill>
            </a:endParaRPr>
          </a:p>
        </p:txBody>
      </p:sp>
      <p:sp>
        <p:nvSpPr>
          <p:cNvPr id="57" name="AutoShape 48"/>
          <p:cNvSpPr>
            <a:spLocks noChangeArrowheads="1"/>
          </p:cNvSpPr>
          <p:nvPr/>
        </p:nvSpPr>
        <p:spPr bwMode="gray">
          <a:xfrm>
            <a:off x="2411760" y="2924944"/>
            <a:ext cx="4419600" cy="508000"/>
          </a:xfrm>
          <a:prstGeom prst="roundRect">
            <a:avLst>
              <a:gd name="adj" fmla="val 50000"/>
            </a:avLst>
          </a:prstGeom>
          <a:noFill/>
          <a:ln w="28575" algn="ctr">
            <a:solidFill>
              <a:schemeClr val="bg2"/>
            </a:solidFill>
            <a:round/>
            <a:headEnd/>
            <a:tailEnd/>
          </a:ln>
          <a:effectLst/>
        </p:spPr>
        <p:txBody>
          <a:bodyPr wrap="none" anchor="ctr"/>
          <a:lstStyle/>
          <a:p>
            <a:pPr eaLnBrk="0" hangingPunct="0"/>
            <a:r>
              <a:rPr lang="tr-TR" b="1" dirty="0" err="1" smtClean="0">
                <a:solidFill>
                  <a:schemeClr val="tx2"/>
                </a:solidFill>
              </a:rPr>
              <a:t>Sosyobilimsel</a:t>
            </a:r>
            <a:r>
              <a:rPr lang="tr-TR" b="1" dirty="0" smtClean="0">
                <a:solidFill>
                  <a:schemeClr val="tx2"/>
                </a:solidFill>
              </a:rPr>
              <a:t> Durumlar Nedir? </a:t>
            </a:r>
            <a:endParaRPr lang="en-US" b="1" dirty="0">
              <a:solidFill>
                <a:schemeClr val="tx2"/>
              </a:solidFill>
            </a:endParaRPr>
          </a:p>
        </p:txBody>
      </p:sp>
      <p:grpSp>
        <p:nvGrpSpPr>
          <p:cNvPr id="58" name="Group 81"/>
          <p:cNvGrpSpPr>
            <a:grpSpLocks/>
          </p:cNvGrpSpPr>
          <p:nvPr/>
        </p:nvGrpSpPr>
        <p:grpSpPr bwMode="auto">
          <a:xfrm>
            <a:off x="1835696" y="2348880"/>
            <a:ext cx="355600" cy="381000"/>
            <a:chOff x="2078" y="1680"/>
            <a:chExt cx="1615" cy="1615"/>
          </a:xfrm>
        </p:grpSpPr>
        <p:sp>
          <p:nvSpPr>
            <p:cNvPr id="59"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tr-TR"/>
            </a:p>
          </p:txBody>
        </p:sp>
        <p:sp>
          <p:nvSpPr>
            <p:cNvPr id="60"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tr-TR"/>
            </a:p>
          </p:txBody>
        </p:sp>
        <p:sp>
          <p:nvSpPr>
            <p:cNvPr id="61"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tr-TR"/>
            </a:p>
          </p:txBody>
        </p:sp>
        <p:sp>
          <p:nvSpPr>
            <p:cNvPr id="62"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tr-TR"/>
            </a:p>
          </p:txBody>
        </p:sp>
        <p:sp>
          <p:nvSpPr>
            <p:cNvPr id="63"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tr-TR"/>
            </a:p>
          </p:txBody>
        </p:sp>
        <p:sp>
          <p:nvSpPr>
            <p:cNvPr id="64" name="Oval 87"/>
            <p:cNvSpPr>
              <a:spLocks noChangeArrowheads="1"/>
            </p:cNvSpPr>
            <p:nvPr/>
          </p:nvSpPr>
          <p:spPr bwMode="gray">
            <a:xfrm>
              <a:off x="2337" y="1939"/>
              <a:ext cx="1096" cy="1098"/>
            </a:xfrm>
            <a:prstGeom prst="ellipse">
              <a:avLst/>
            </a:prstGeom>
            <a:solidFill>
              <a:srgbClr val="FFFF00"/>
            </a:solidFill>
            <a:ln w="38100" algn="ctr">
              <a:noFill/>
              <a:round/>
              <a:headEnd/>
              <a:tailEnd/>
            </a:ln>
            <a:effectLst/>
          </p:spPr>
          <p:txBody>
            <a:bodyPr anchor="ctr">
              <a:spAutoFit/>
            </a:bodyPr>
            <a:lstStyle/>
            <a:p>
              <a:endParaRPr lang="tr-TR"/>
            </a:p>
          </p:txBody>
        </p:sp>
      </p:grpSp>
      <p:grpSp>
        <p:nvGrpSpPr>
          <p:cNvPr id="65" name="Group 81"/>
          <p:cNvGrpSpPr>
            <a:grpSpLocks/>
          </p:cNvGrpSpPr>
          <p:nvPr/>
        </p:nvGrpSpPr>
        <p:grpSpPr bwMode="auto">
          <a:xfrm>
            <a:off x="2051720" y="2996952"/>
            <a:ext cx="355600" cy="381000"/>
            <a:chOff x="2078" y="1680"/>
            <a:chExt cx="1615" cy="1615"/>
          </a:xfrm>
        </p:grpSpPr>
        <p:sp>
          <p:nvSpPr>
            <p:cNvPr id="66"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tr-TR"/>
            </a:p>
          </p:txBody>
        </p:sp>
        <p:sp>
          <p:nvSpPr>
            <p:cNvPr id="67"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tr-TR"/>
            </a:p>
          </p:txBody>
        </p:sp>
        <p:sp>
          <p:nvSpPr>
            <p:cNvPr id="68"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tr-TR"/>
            </a:p>
          </p:txBody>
        </p:sp>
        <p:sp>
          <p:nvSpPr>
            <p:cNvPr id="69"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tr-TR"/>
            </a:p>
          </p:txBody>
        </p:sp>
        <p:sp>
          <p:nvSpPr>
            <p:cNvPr id="70"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tr-TR"/>
            </a:p>
          </p:txBody>
        </p:sp>
        <p:sp>
          <p:nvSpPr>
            <p:cNvPr id="71" name="Oval 87"/>
            <p:cNvSpPr>
              <a:spLocks noChangeArrowheads="1"/>
            </p:cNvSpPr>
            <p:nvPr/>
          </p:nvSpPr>
          <p:spPr bwMode="gray">
            <a:xfrm>
              <a:off x="2337" y="1939"/>
              <a:ext cx="1096" cy="1098"/>
            </a:xfrm>
            <a:prstGeom prst="ellipse">
              <a:avLst/>
            </a:prstGeom>
            <a:solidFill>
              <a:srgbClr val="FF9933"/>
            </a:solidFill>
            <a:ln w="38100" algn="ctr">
              <a:noFill/>
              <a:round/>
              <a:headEnd/>
              <a:tailEnd/>
            </a:ln>
            <a:effectLst/>
          </p:spPr>
          <p:txBody>
            <a:bodyPr anchor="ctr">
              <a:spAutoFit/>
            </a:bodyPr>
            <a:lstStyle/>
            <a:p>
              <a:endParaRPr lang="tr-TR"/>
            </a:p>
          </p:txBody>
        </p:sp>
      </p:grpSp>
      <p:sp>
        <p:nvSpPr>
          <p:cNvPr id="86" name="AutoShape 48"/>
          <p:cNvSpPr>
            <a:spLocks noChangeArrowheads="1"/>
          </p:cNvSpPr>
          <p:nvPr/>
        </p:nvSpPr>
        <p:spPr bwMode="gray">
          <a:xfrm>
            <a:off x="2483768" y="3573016"/>
            <a:ext cx="4419600" cy="508000"/>
          </a:xfrm>
          <a:prstGeom prst="roundRect">
            <a:avLst>
              <a:gd name="adj" fmla="val 50000"/>
            </a:avLst>
          </a:prstGeom>
          <a:noFill/>
          <a:ln w="28575" algn="ctr">
            <a:solidFill>
              <a:schemeClr val="bg2"/>
            </a:solidFill>
            <a:round/>
            <a:headEnd/>
            <a:tailEnd/>
          </a:ln>
          <a:effectLst/>
        </p:spPr>
        <p:txBody>
          <a:bodyPr wrap="none" anchor="ctr"/>
          <a:lstStyle/>
          <a:p>
            <a:pPr eaLnBrk="0" hangingPunct="0"/>
            <a:r>
              <a:rPr lang="tr-TR" b="1" dirty="0" err="1" smtClean="0">
                <a:solidFill>
                  <a:schemeClr val="tx2"/>
                </a:solidFill>
              </a:rPr>
              <a:t>Sosyobilimsel</a:t>
            </a:r>
            <a:r>
              <a:rPr lang="tr-TR" b="1" dirty="0" smtClean="0">
                <a:solidFill>
                  <a:schemeClr val="tx2"/>
                </a:solidFill>
              </a:rPr>
              <a:t> Konu/durum örnekleri </a:t>
            </a:r>
            <a:endParaRPr lang="en-US" b="1" dirty="0">
              <a:solidFill>
                <a:schemeClr val="tx2"/>
              </a:solidFill>
            </a:endParaRPr>
          </a:p>
        </p:txBody>
      </p:sp>
      <p:sp>
        <p:nvSpPr>
          <p:cNvPr id="87" name="AutoShape 48"/>
          <p:cNvSpPr>
            <a:spLocks noChangeArrowheads="1"/>
          </p:cNvSpPr>
          <p:nvPr/>
        </p:nvSpPr>
        <p:spPr bwMode="gray">
          <a:xfrm>
            <a:off x="2483768" y="4149080"/>
            <a:ext cx="4419600" cy="508000"/>
          </a:xfrm>
          <a:prstGeom prst="roundRect">
            <a:avLst>
              <a:gd name="adj" fmla="val 50000"/>
            </a:avLst>
          </a:prstGeom>
          <a:noFill/>
          <a:ln w="28575" algn="ctr">
            <a:solidFill>
              <a:schemeClr val="bg2"/>
            </a:solidFill>
            <a:round/>
            <a:headEnd/>
            <a:tailEnd/>
          </a:ln>
          <a:effectLst/>
        </p:spPr>
        <p:txBody>
          <a:bodyPr wrap="none" anchor="ctr"/>
          <a:lstStyle/>
          <a:p>
            <a:pPr eaLnBrk="0" hangingPunct="0"/>
            <a:r>
              <a:rPr lang="tr-TR" b="1" dirty="0" smtClean="0">
                <a:solidFill>
                  <a:schemeClr val="tx2"/>
                </a:solidFill>
              </a:rPr>
              <a:t>Fen sınıflarında Kullanımının Katkıları</a:t>
            </a:r>
            <a:endParaRPr lang="en-US" b="1" dirty="0">
              <a:solidFill>
                <a:schemeClr val="tx2"/>
              </a:solidFill>
            </a:endParaRPr>
          </a:p>
        </p:txBody>
      </p:sp>
      <p:grpSp>
        <p:nvGrpSpPr>
          <p:cNvPr id="95" name="Group 67"/>
          <p:cNvGrpSpPr>
            <a:grpSpLocks/>
          </p:cNvGrpSpPr>
          <p:nvPr/>
        </p:nvGrpSpPr>
        <p:grpSpPr bwMode="auto">
          <a:xfrm>
            <a:off x="2123728" y="3645024"/>
            <a:ext cx="381000" cy="381000"/>
            <a:chOff x="2078" y="1680"/>
            <a:chExt cx="1615" cy="1615"/>
          </a:xfrm>
        </p:grpSpPr>
        <p:sp>
          <p:nvSpPr>
            <p:cNvPr id="96"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tr-TR"/>
            </a:p>
          </p:txBody>
        </p:sp>
        <p:sp>
          <p:nvSpPr>
            <p:cNvPr id="97"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tr-TR"/>
            </a:p>
          </p:txBody>
        </p:sp>
        <p:sp>
          <p:nvSpPr>
            <p:cNvPr id="98" name="Oval 7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tr-TR"/>
            </a:p>
          </p:txBody>
        </p:sp>
        <p:sp>
          <p:nvSpPr>
            <p:cNvPr id="99" name="Oval 7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tr-TR"/>
            </a:p>
          </p:txBody>
        </p:sp>
        <p:sp>
          <p:nvSpPr>
            <p:cNvPr id="100" name="Oval 7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tr-TR"/>
            </a:p>
          </p:txBody>
        </p:sp>
        <p:sp>
          <p:nvSpPr>
            <p:cNvPr id="101" name="Oval 73"/>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tr-TR"/>
            </a:p>
          </p:txBody>
        </p:sp>
      </p:grpSp>
      <p:grpSp>
        <p:nvGrpSpPr>
          <p:cNvPr id="102" name="Group 74"/>
          <p:cNvGrpSpPr>
            <a:grpSpLocks/>
          </p:cNvGrpSpPr>
          <p:nvPr/>
        </p:nvGrpSpPr>
        <p:grpSpPr bwMode="auto">
          <a:xfrm>
            <a:off x="2051720" y="4221088"/>
            <a:ext cx="381000" cy="381000"/>
            <a:chOff x="2078" y="1680"/>
            <a:chExt cx="1615" cy="1615"/>
          </a:xfrm>
        </p:grpSpPr>
        <p:sp>
          <p:nvSpPr>
            <p:cNvPr id="103"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tr-TR"/>
            </a:p>
          </p:txBody>
        </p:sp>
        <p:sp>
          <p:nvSpPr>
            <p:cNvPr id="104"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tr-TR"/>
            </a:p>
          </p:txBody>
        </p:sp>
        <p:sp>
          <p:nvSpPr>
            <p:cNvPr id="105" name="Oval 7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tr-TR"/>
            </a:p>
          </p:txBody>
        </p:sp>
        <p:sp>
          <p:nvSpPr>
            <p:cNvPr id="106" name="Oval 78"/>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tr-TR"/>
            </a:p>
          </p:txBody>
        </p:sp>
        <p:sp>
          <p:nvSpPr>
            <p:cNvPr id="107" name="Oval 7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tr-TR"/>
            </a:p>
          </p:txBody>
        </p:sp>
        <p:sp>
          <p:nvSpPr>
            <p:cNvPr id="108" name="Oval 80"/>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tr-TR"/>
            </a:p>
          </p:txBody>
        </p:sp>
      </p:grpSp>
      <p:grpSp>
        <p:nvGrpSpPr>
          <p:cNvPr id="109" name="Group 81"/>
          <p:cNvGrpSpPr>
            <a:grpSpLocks/>
          </p:cNvGrpSpPr>
          <p:nvPr/>
        </p:nvGrpSpPr>
        <p:grpSpPr bwMode="auto">
          <a:xfrm>
            <a:off x="1979712" y="4725144"/>
            <a:ext cx="355600" cy="381000"/>
            <a:chOff x="2078" y="1680"/>
            <a:chExt cx="1615" cy="1615"/>
          </a:xfrm>
        </p:grpSpPr>
        <p:sp>
          <p:nvSpPr>
            <p:cNvPr id="110"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tr-TR"/>
            </a:p>
          </p:txBody>
        </p:sp>
        <p:sp>
          <p:nvSpPr>
            <p:cNvPr id="111"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tr-TR"/>
            </a:p>
          </p:txBody>
        </p:sp>
        <p:sp>
          <p:nvSpPr>
            <p:cNvPr id="112"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tr-TR"/>
            </a:p>
          </p:txBody>
        </p:sp>
        <p:sp>
          <p:nvSpPr>
            <p:cNvPr id="113"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tr-TR"/>
            </a:p>
          </p:txBody>
        </p:sp>
        <p:sp>
          <p:nvSpPr>
            <p:cNvPr id="114"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tr-TR"/>
            </a:p>
          </p:txBody>
        </p:sp>
        <p:sp>
          <p:nvSpPr>
            <p:cNvPr id="115" name="Oval 87"/>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tr-TR"/>
            </a:p>
          </p:txBody>
        </p:sp>
      </p:grpSp>
      <p:sp>
        <p:nvSpPr>
          <p:cNvPr id="116" name="AutoShape 48"/>
          <p:cNvSpPr>
            <a:spLocks noChangeArrowheads="1"/>
          </p:cNvSpPr>
          <p:nvPr/>
        </p:nvSpPr>
        <p:spPr bwMode="gray">
          <a:xfrm>
            <a:off x="2339752" y="4725144"/>
            <a:ext cx="4419600" cy="365124"/>
          </a:xfrm>
          <a:prstGeom prst="roundRect">
            <a:avLst>
              <a:gd name="adj" fmla="val 50000"/>
            </a:avLst>
          </a:prstGeom>
          <a:noFill/>
          <a:ln w="28575" algn="ctr">
            <a:solidFill>
              <a:schemeClr val="bg2"/>
            </a:solidFill>
            <a:round/>
            <a:headEnd/>
            <a:tailEnd/>
          </a:ln>
          <a:effectLst/>
        </p:spPr>
        <p:txBody>
          <a:bodyPr wrap="none" anchor="ctr"/>
          <a:lstStyle/>
          <a:p>
            <a:pPr eaLnBrk="0" hangingPunct="0"/>
            <a:r>
              <a:rPr lang="tr-TR" b="1" dirty="0" smtClean="0">
                <a:solidFill>
                  <a:schemeClr val="tx2"/>
                </a:solidFill>
              </a:rPr>
              <a:t>Öğretmenin Pozisyonu</a:t>
            </a:r>
            <a:endParaRPr lang="en-US" b="1" dirty="0">
              <a:solidFill>
                <a:schemeClr val="tx2"/>
              </a:solidFill>
            </a:endParaRPr>
          </a:p>
        </p:txBody>
      </p:sp>
      <p:sp>
        <p:nvSpPr>
          <p:cNvPr id="119" name="AutoShape 48"/>
          <p:cNvSpPr>
            <a:spLocks noChangeArrowheads="1"/>
          </p:cNvSpPr>
          <p:nvPr/>
        </p:nvSpPr>
        <p:spPr bwMode="gray">
          <a:xfrm>
            <a:off x="2051720" y="5157192"/>
            <a:ext cx="4419600" cy="365124"/>
          </a:xfrm>
          <a:prstGeom prst="roundRect">
            <a:avLst>
              <a:gd name="adj" fmla="val 50000"/>
            </a:avLst>
          </a:prstGeom>
          <a:noFill/>
          <a:ln w="28575" algn="ctr">
            <a:solidFill>
              <a:schemeClr val="bg2"/>
            </a:solidFill>
            <a:round/>
            <a:headEnd/>
            <a:tailEnd/>
          </a:ln>
          <a:effectLst/>
        </p:spPr>
        <p:txBody>
          <a:bodyPr wrap="none" anchor="ctr"/>
          <a:lstStyle/>
          <a:p>
            <a:pPr eaLnBrk="0" hangingPunct="0"/>
            <a:r>
              <a:rPr lang="tr-TR" b="1" dirty="0" err="1" smtClean="0">
                <a:solidFill>
                  <a:schemeClr val="tx2"/>
                </a:solidFill>
              </a:rPr>
              <a:t>Sosyobilimsel</a:t>
            </a:r>
            <a:r>
              <a:rPr lang="tr-TR" b="1" dirty="0" smtClean="0">
                <a:solidFill>
                  <a:schemeClr val="tx2"/>
                </a:solidFill>
              </a:rPr>
              <a:t> Durum Temelli Öğretim</a:t>
            </a:r>
            <a:endParaRPr lang="en-US" b="1" dirty="0">
              <a:solidFill>
                <a:schemeClr val="tx2"/>
              </a:solidFill>
            </a:endParaRPr>
          </a:p>
        </p:txBody>
      </p:sp>
      <p:grpSp>
        <p:nvGrpSpPr>
          <p:cNvPr id="120" name="Group 81"/>
          <p:cNvGrpSpPr>
            <a:grpSpLocks/>
          </p:cNvGrpSpPr>
          <p:nvPr/>
        </p:nvGrpSpPr>
        <p:grpSpPr bwMode="auto">
          <a:xfrm>
            <a:off x="1691680" y="5157192"/>
            <a:ext cx="355600" cy="381000"/>
            <a:chOff x="2078" y="1680"/>
            <a:chExt cx="1615" cy="1615"/>
          </a:xfrm>
        </p:grpSpPr>
        <p:sp>
          <p:nvSpPr>
            <p:cNvPr id="121"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tr-TR"/>
            </a:p>
          </p:txBody>
        </p:sp>
        <p:sp>
          <p:nvSpPr>
            <p:cNvPr id="122"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tr-TR"/>
            </a:p>
          </p:txBody>
        </p:sp>
        <p:sp>
          <p:nvSpPr>
            <p:cNvPr id="123"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tr-TR"/>
            </a:p>
          </p:txBody>
        </p:sp>
        <p:sp>
          <p:nvSpPr>
            <p:cNvPr id="124"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tr-TR"/>
            </a:p>
          </p:txBody>
        </p:sp>
        <p:sp>
          <p:nvSpPr>
            <p:cNvPr id="125"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tr-TR"/>
            </a:p>
          </p:txBody>
        </p:sp>
        <p:sp>
          <p:nvSpPr>
            <p:cNvPr id="126" name="Oval 87"/>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tr-T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611560" y="1052736"/>
            <a:ext cx="8208912"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500174"/>
            <a:ext cx="8229600" cy="1857388"/>
          </a:xfrm>
        </p:spPr>
        <p:txBody>
          <a:bodyPr/>
          <a:lstStyle/>
          <a:p>
            <a:r>
              <a:rPr lang="tr-TR" b="1" dirty="0" err="1" smtClean="0">
                <a:solidFill>
                  <a:srgbClr val="FF3300"/>
                </a:solidFill>
              </a:rPr>
              <a:t>Varsayılım</a:t>
            </a:r>
            <a:r>
              <a:rPr lang="tr-TR" b="1" dirty="0" smtClean="0">
                <a:solidFill>
                  <a:srgbClr val="FF3300"/>
                </a:solidFill>
              </a:rPr>
              <a:t> ki apartmanınızdaki komşunuz kaçak elektrik kullanıyor. </a:t>
            </a:r>
          </a:p>
          <a:p>
            <a:r>
              <a:rPr lang="tr-TR" b="1" dirty="0" smtClean="0">
                <a:solidFill>
                  <a:srgbClr val="FF3300"/>
                </a:solidFill>
              </a:rPr>
              <a:t>Bu durumdaki tepkiniz ne olurdu?</a:t>
            </a:r>
          </a:p>
          <a:p>
            <a:endParaRPr lang="tr-TR" dirty="0">
              <a:solidFill>
                <a:srgbClr val="FF33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sp>
        <p:nvSpPr>
          <p:cNvPr id="1026" name="Dikdörtgen 1"/>
          <p:cNvSpPr>
            <a:spLocks noChangeArrowheads="1"/>
          </p:cNvSpPr>
          <p:nvPr/>
        </p:nvSpPr>
        <p:spPr bwMode="auto">
          <a:xfrm>
            <a:off x="500034" y="1285860"/>
            <a:ext cx="8215370" cy="3000396"/>
          </a:xfrm>
          <a:prstGeom prst="rect">
            <a:avLst/>
          </a:prstGeom>
          <a:solidFill>
            <a:srgbClr val="FFFFFF"/>
          </a:solidFill>
          <a:ln w="25400">
            <a:solidFill>
              <a:srgbClr val="F7964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b="1" i="0" u="none" strike="noStrike" cap="none" normalizeH="0" baseline="0" dirty="0" smtClean="0">
                <a:ln>
                  <a:noFill/>
                </a:ln>
                <a:solidFill>
                  <a:srgbClr val="FF9933"/>
                </a:solidFill>
                <a:effectLst/>
                <a:latin typeface="Calibri" pitchFamily="34" charset="0"/>
                <a:cs typeface="Arial" pitchFamily="34" charset="0"/>
              </a:rPr>
              <a:t>Problem Senaryosu: ÖNLE KAÇAK ELEKTRİĞİ-ENGELLE VERGİNİ</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tr-TR" b="0" i="0" u="none" strike="noStrike" cap="none" normalizeH="0" baseline="0" dirty="0" smtClean="0">
                <a:ln>
                  <a:noFill/>
                </a:ln>
                <a:solidFill>
                  <a:schemeClr val="tx1"/>
                </a:solidFill>
                <a:effectLst/>
                <a:latin typeface="Calibri" pitchFamily="34" charset="0"/>
                <a:cs typeface="Arial" pitchFamily="34" charset="0"/>
              </a:rPr>
              <a:t>Siz Türkiye tabii kaynaklar ve enerji bakanlığında görevlisiniz. Ülkenizde yapılan araştırmalar ve denetimler sonucunda kayıp-kaçak elektrik kullanım maliyetinin yaklaşık 3 milyar liraya ulaştığını belirlediniz. Kaçak elektrik kullanımında liste başında yer alan ilk dört il Urfa, Diyarbakır, Mardin, İstanbul (Anadolu) olarak belirlenmiş olmakla birlikte iller arasında değişiklikler göstermektedir. Kayıp-Kaçak elektrik kullananlar 1 yıldan 3 yıla kadar hapis ve para cezasına çaptırılmaktadır. Bunlara ek olarak özelleşmiş olan elektrik dağıtım şirketleri bu kaçak elektrik maliyetini toplam abonelerden kayıp-kaçak (K-K) vergisi olarak temin etmektedir. Yöneticiniz halkın tepkisine bağlı olarak bunun çözüm olmadığını belirtmekte ve sizden yardım istemektedir. Kaçak elektrik kullanımını nasıl engellersiniz?</a:t>
            </a: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571472" y="4286256"/>
            <a:ext cx="8143932" cy="369332"/>
          </a:xfrm>
          <a:prstGeom prst="rect">
            <a:avLst/>
          </a:prstGeom>
        </p:spPr>
        <p:txBody>
          <a:bodyPr wrap="square">
            <a:spAutoFit/>
          </a:bodyPr>
          <a:lstStyle/>
          <a:p>
            <a:pPr lvl="0"/>
            <a:r>
              <a:rPr lang="tr-TR" dirty="0" smtClean="0"/>
              <a:t>Bu görevde ele alacağınız problem durumları nelerdir?</a:t>
            </a:r>
            <a:endParaRPr lang="tr-TR" dirty="0"/>
          </a:p>
        </p:txBody>
      </p:sp>
      <p:sp>
        <p:nvSpPr>
          <p:cNvPr id="8" name="7 Dikdörtgen"/>
          <p:cNvSpPr/>
          <p:nvPr/>
        </p:nvSpPr>
        <p:spPr>
          <a:xfrm>
            <a:off x="571472" y="4643446"/>
            <a:ext cx="6929486" cy="369332"/>
          </a:xfrm>
          <a:prstGeom prst="rect">
            <a:avLst/>
          </a:prstGeom>
        </p:spPr>
        <p:txBody>
          <a:bodyPr wrap="square">
            <a:spAutoFit/>
          </a:bodyPr>
          <a:lstStyle/>
          <a:p>
            <a:pPr lvl="0"/>
            <a:r>
              <a:rPr lang="tr-TR" dirty="0" smtClean="0"/>
              <a:t>Problem/</a:t>
            </a:r>
            <a:r>
              <a:rPr lang="tr-TR" dirty="0" err="1" smtClean="0"/>
              <a:t>leri</a:t>
            </a:r>
            <a:r>
              <a:rPr lang="tr-TR" dirty="0" smtClean="0"/>
              <a:t> çözmek için hangi bilgilere ihtiyacınız var?</a:t>
            </a:r>
            <a:endParaRPr lang="tr-TR" dirty="0"/>
          </a:p>
        </p:txBody>
      </p:sp>
      <p:sp>
        <p:nvSpPr>
          <p:cNvPr id="9" name="8 Dikdörtgen"/>
          <p:cNvSpPr/>
          <p:nvPr/>
        </p:nvSpPr>
        <p:spPr>
          <a:xfrm>
            <a:off x="571472" y="5000636"/>
            <a:ext cx="5643602" cy="369332"/>
          </a:xfrm>
          <a:prstGeom prst="rect">
            <a:avLst/>
          </a:prstGeom>
        </p:spPr>
        <p:txBody>
          <a:bodyPr wrap="square">
            <a:spAutoFit/>
          </a:bodyPr>
          <a:lstStyle/>
          <a:p>
            <a:pPr lvl="0"/>
            <a:r>
              <a:rPr lang="tr-TR" dirty="0" smtClean="0"/>
              <a:t>Problemi çözmek için kimler ile görüşmek gerekir?</a:t>
            </a:r>
            <a:endParaRPr lang="tr-TR" dirty="0"/>
          </a:p>
        </p:txBody>
      </p:sp>
      <p:sp>
        <p:nvSpPr>
          <p:cNvPr id="10" name="9 Dikdörtgen"/>
          <p:cNvSpPr/>
          <p:nvPr/>
        </p:nvSpPr>
        <p:spPr>
          <a:xfrm>
            <a:off x="571472" y="5357826"/>
            <a:ext cx="5786478" cy="646331"/>
          </a:xfrm>
          <a:prstGeom prst="rect">
            <a:avLst/>
          </a:prstGeom>
        </p:spPr>
        <p:txBody>
          <a:bodyPr wrap="square">
            <a:spAutoFit/>
          </a:bodyPr>
          <a:lstStyle/>
          <a:p>
            <a:pPr lvl="0"/>
            <a:r>
              <a:rPr lang="tr-TR" dirty="0" smtClean="0"/>
              <a:t>Bu problemleri çözmek için nelerin yapılması uygun olacaktır?</a:t>
            </a: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5" name="4 Veri Yer Tutucusu"/>
          <p:cNvSpPr>
            <a:spLocks noGrp="1"/>
          </p:cNvSpPr>
          <p:nvPr>
            <p:ph type="dt" sz="half" idx="12"/>
          </p:nvPr>
        </p:nvSpPr>
        <p:spPr/>
        <p:txBody>
          <a:bodyPr/>
          <a:lstStyle/>
          <a:p>
            <a:r>
              <a:rPr lang="en-US" smtClean="0"/>
              <a:t>www.themegallery.com</a:t>
            </a:r>
            <a:endParaRPr lang="en-US"/>
          </a:p>
        </p:txBody>
      </p:sp>
      <p:pic>
        <p:nvPicPr>
          <p:cNvPr id="2050" name="Picture 2"/>
          <p:cNvPicPr>
            <a:picLocks noChangeAspect="1" noChangeArrowheads="1"/>
          </p:cNvPicPr>
          <p:nvPr/>
        </p:nvPicPr>
        <p:blipFill>
          <a:blip r:embed="rId2"/>
          <a:srcRect/>
          <a:stretch>
            <a:fillRect/>
          </a:stretch>
        </p:blipFill>
        <p:spPr bwMode="auto">
          <a:xfrm>
            <a:off x="142844" y="857232"/>
            <a:ext cx="8858312" cy="5643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484784"/>
            <a:ext cx="8229600" cy="4248472"/>
          </a:xfrm>
        </p:spPr>
        <p:txBody>
          <a:bodyPr/>
          <a:lstStyle/>
          <a:p>
            <a:pPr algn="just"/>
            <a:r>
              <a:rPr lang="tr-TR" sz="1600" dirty="0" smtClean="0"/>
              <a:t>Son yıllarda ülkemizde teknolojiye karşı aşırı bağımlılık, ve enerji kaynaklarının sınırsız kullanımı sizleri yakın gelecekte bir enerji sıkıntısı ile karşı karşıya bırakacaktır. Petrol, kömür, doğalgaz gibi fosil yakıtların çevreye verdiği zararlar, özellikle doğal gaz gibi enerji kaynaklarında dışa bağımlılık ve fiyatların sürekli yükselmesi, enerji güvenliğindeki gelişmeler, dünya’da olduğu gibi Türkiye’de de Nükleer enerji tartışmalarını yeniden başlatmıştır.  Bazı bilim insanları nükleer enerjiyi yenilenebilir enerji kaynaklarına dahil edip, tüm dünyanın kullandığı bu enerji türünün Türkiye için bir çözüm olacağını düşünürken bazıları ise Çernobil Kazası ve etkilerinden bahsederek risk faktörlerinin çok olduğu ve uranyum veya toryum rezervimiz bulunmadığı için dışa bağımlılığın devam edeceğini söylemektedir.</a:t>
            </a:r>
          </a:p>
          <a:p>
            <a:pPr algn="just"/>
            <a:r>
              <a:rPr lang="tr-TR" sz="1600" dirty="0" smtClean="0"/>
              <a:t>Senaryodaki problem durumu nedir?</a:t>
            </a:r>
          </a:p>
          <a:p>
            <a:pPr algn="just"/>
            <a:r>
              <a:rPr lang="tr-TR" sz="1600" dirty="0" smtClean="0"/>
              <a:t>Problemi çözmek için ne tür bilgiye ve bilgi kaynaklarına ihtiyaç duyar </a:t>
            </a:r>
            <a:r>
              <a:rPr lang="tr-TR" sz="1600" dirty="0" err="1" smtClean="0"/>
              <a:t>sınız</a:t>
            </a:r>
            <a:r>
              <a:rPr lang="tr-TR" sz="1600" dirty="0" smtClean="0"/>
              <a:t>?</a:t>
            </a:r>
          </a:p>
          <a:p>
            <a:pPr algn="just"/>
            <a:r>
              <a:rPr lang="tr-TR" sz="1600" dirty="0" smtClean="0"/>
              <a:t>Siz bir bilim insanısınız konunun bir karara ulaşılması için hangi çözüm önerilerini geliştirir siniz?</a:t>
            </a:r>
          </a:p>
          <a:p>
            <a:pPr algn="just"/>
            <a:r>
              <a:rPr lang="tr-TR" sz="1600" dirty="0" smtClean="0"/>
              <a:t>Enerji Bakanı olsaydınız ülkenizdeki enerji üretimi ve tüketimi konusunda ne gibi bir tasarı geliştirirdiniz?</a:t>
            </a:r>
          </a:p>
          <a:p>
            <a:pPr algn="just"/>
            <a:endParaRPr lang="tr-TR" sz="1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sp>
        <p:nvSpPr>
          <p:cNvPr id="6" name="Rectangle 28"/>
          <p:cNvSpPr>
            <a:spLocks noChangeArrowheads="1"/>
          </p:cNvSpPr>
          <p:nvPr/>
        </p:nvSpPr>
        <p:spPr bwMode="auto">
          <a:xfrm>
            <a:off x="611188" y="1937871"/>
            <a:ext cx="7777162" cy="2985433"/>
          </a:xfrm>
          <a:prstGeom prst="rect">
            <a:avLst/>
          </a:prstGeom>
          <a:noFill/>
          <a:ln w="9525">
            <a:noFill/>
            <a:miter lim="800000"/>
            <a:headEnd/>
            <a:tailEnd/>
          </a:ln>
        </p:spPr>
        <p:txBody>
          <a:bodyPr anchor="ctr">
            <a:spAutoFit/>
          </a:bodyPr>
          <a:lstStyle/>
          <a:p>
            <a:r>
              <a:rPr lang="tr-TR" sz="2400" b="1" dirty="0">
                <a:solidFill>
                  <a:schemeClr val="accent2"/>
                </a:solidFill>
              </a:rPr>
              <a:t>Örnek 1:</a:t>
            </a:r>
            <a:endParaRPr lang="tr-TR" sz="2400" dirty="0">
              <a:solidFill>
                <a:schemeClr val="accent2"/>
              </a:solidFill>
            </a:endParaRPr>
          </a:p>
          <a:p>
            <a:r>
              <a:rPr lang="tr-TR" sz="2000" b="1" i="1" u="sng" dirty="0" smtClean="0"/>
              <a:t>İddia: </a:t>
            </a:r>
            <a:r>
              <a:rPr lang="tr-TR" sz="2000" dirty="0" smtClean="0"/>
              <a:t>Nükleer güç santrali kurulmasını doğru buluyorum</a:t>
            </a:r>
            <a:endParaRPr lang="tr-TR" sz="2000" dirty="0"/>
          </a:p>
          <a:p>
            <a:r>
              <a:rPr lang="tr-TR" sz="2000" b="1" i="1" u="sng" dirty="0"/>
              <a:t>Karşıt iddia:</a:t>
            </a:r>
            <a:r>
              <a:rPr lang="tr-TR" sz="2000" dirty="0"/>
              <a:t> biz doğru olmadığını düşünüyoruz, </a:t>
            </a:r>
            <a:r>
              <a:rPr lang="tr-TR" sz="2000" dirty="0" smtClean="0"/>
              <a:t>Nükleer santral kurulmasını doğru bulmuyorum.</a:t>
            </a:r>
            <a:endParaRPr lang="tr-TR" sz="2000" dirty="0"/>
          </a:p>
          <a:p>
            <a:endParaRPr lang="tr-TR" sz="2000" b="1" dirty="0"/>
          </a:p>
          <a:p>
            <a:r>
              <a:rPr lang="tr-TR" sz="2400" b="1" dirty="0">
                <a:solidFill>
                  <a:schemeClr val="accent2"/>
                </a:solidFill>
              </a:rPr>
              <a:t>Örnek 2:</a:t>
            </a:r>
            <a:endParaRPr lang="tr-TR" sz="2400" dirty="0">
              <a:solidFill>
                <a:schemeClr val="accent2"/>
              </a:solidFill>
            </a:endParaRPr>
          </a:p>
          <a:p>
            <a:r>
              <a:rPr lang="tr-TR" sz="2000" b="1" i="1" u="sng" dirty="0"/>
              <a:t>İddia:</a:t>
            </a:r>
            <a:r>
              <a:rPr lang="tr-TR" sz="2000" dirty="0"/>
              <a:t> </a:t>
            </a:r>
            <a:r>
              <a:rPr lang="tr-TR" sz="2000" dirty="0" smtClean="0"/>
              <a:t>Nükleer Santrallerin tehlikeli olabileceğini düşünüyorum. (kurulmasına </a:t>
            </a:r>
            <a:r>
              <a:rPr lang="tr-TR" sz="2000" dirty="0"/>
              <a:t>karşıt olunduğu tam olarak belirtmemiştir).</a:t>
            </a:r>
          </a:p>
          <a:p>
            <a:r>
              <a:rPr lang="tr-TR" sz="2000" b="1" i="1" u="sng" dirty="0"/>
              <a:t>Karşıt iddia</a:t>
            </a:r>
            <a:r>
              <a:rPr lang="tr-TR" sz="2000" b="1" i="1" u="sng" dirty="0" smtClean="0"/>
              <a:t>:</a:t>
            </a:r>
            <a:r>
              <a:rPr lang="tr-TR" sz="2000" dirty="0" smtClean="0"/>
              <a:t> Gerekli önlemler alınırsa tehlike arz etmez. </a:t>
            </a:r>
            <a:endParaRPr lang="tr-TR"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Argüman Örneği</a:t>
            </a:r>
            <a:endParaRPr lang="tr-TR" dirty="0"/>
          </a:p>
        </p:txBody>
      </p:sp>
      <p:sp>
        <p:nvSpPr>
          <p:cNvPr id="3" name="2 İçerik Yer Tutucusu"/>
          <p:cNvSpPr>
            <a:spLocks noGrp="1"/>
          </p:cNvSpPr>
          <p:nvPr>
            <p:ph idx="1"/>
          </p:nvPr>
        </p:nvSpPr>
        <p:spPr/>
        <p:txBody>
          <a:bodyPr/>
          <a:lstStyle/>
          <a:p>
            <a:r>
              <a:rPr lang="tr-TR" sz="2000" dirty="0" smtClean="0">
                <a:solidFill>
                  <a:srgbClr val="C00000"/>
                </a:solidFill>
              </a:rPr>
              <a:t>Veri: </a:t>
            </a:r>
            <a:r>
              <a:rPr lang="tr-TR" sz="2000" dirty="0" smtClean="0"/>
              <a:t>1kg kömürden 3 </a:t>
            </a:r>
            <a:r>
              <a:rPr lang="tr-TR" sz="2000" dirty="0" err="1" smtClean="0"/>
              <a:t>kWh</a:t>
            </a:r>
            <a:r>
              <a:rPr lang="tr-TR" sz="2000" dirty="0" smtClean="0"/>
              <a:t>, 1 kg petrolden  4 </a:t>
            </a:r>
            <a:r>
              <a:rPr lang="tr-TR" sz="2000" dirty="0" err="1" smtClean="0"/>
              <a:t>kWh</a:t>
            </a:r>
            <a:r>
              <a:rPr lang="tr-TR" sz="2000" dirty="0" smtClean="0"/>
              <a:t> elektrik enerjisi üretilmekteyken 1 kg uranyumdan ise 50.000 </a:t>
            </a:r>
            <a:r>
              <a:rPr lang="tr-TR" sz="2000" dirty="0" err="1" smtClean="0"/>
              <a:t>kWh</a:t>
            </a:r>
            <a:r>
              <a:rPr lang="tr-TR" sz="2000" dirty="0" smtClean="0"/>
              <a:t> elektrik enerjisi üretilmektedir. </a:t>
            </a:r>
          </a:p>
          <a:p>
            <a:r>
              <a:rPr lang="tr-TR" sz="2000" dirty="0" smtClean="0">
                <a:solidFill>
                  <a:srgbClr val="C00000"/>
                </a:solidFill>
              </a:rPr>
              <a:t>İddia: </a:t>
            </a:r>
            <a:r>
              <a:rPr lang="tr-TR" sz="2000" dirty="0" smtClean="0"/>
              <a:t>Nükleer bir reaktör kurulumunu destekliyorum</a:t>
            </a:r>
          </a:p>
          <a:p>
            <a:r>
              <a:rPr lang="tr-TR" sz="2000" dirty="0" smtClean="0">
                <a:solidFill>
                  <a:srgbClr val="C00000"/>
                </a:solidFill>
              </a:rPr>
              <a:t>Gerekçe: </a:t>
            </a:r>
            <a:r>
              <a:rPr lang="tr-TR" sz="2000" dirty="0" smtClean="0"/>
              <a:t>Çünkü hammadde hacmine göre çok yüksek miktarda enerji sağlar.</a:t>
            </a:r>
          </a:p>
          <a:p>
            <a:r>
              <a:rPr lang="tr-TR" sz="2000" dirty="0" smtClean="0">
                <a:solidFill>
                  <a:srgbClr val="C00000"/>
                </a:solidFill>
              </a:rPr>
              <a:t>Destekleyici:</a:t>
            </a:r>
            <a:r>
              <a:rPr lang="tr-TR" sz="2000" dirty="0" smtClean="0"/>
              <a:t>Ham madde maliyet fiyatları çok düşüktür.</a:t>
            </a:r>
          </a:p>
          <a:p>
            <a:r>
              <a:rPr lang="tr-TR" sz="2000" dirty="0" smtClean="0">
                <a:solidFill>
                  <a:srgbClr val="C00000"/>
                </a:solidFill>
              </a:rPr>
              <a:t>Sınırlayıcı: </a:t>
            </a:r>
            <a:r>
              <a:rPr lang="tr-TR" sz="2000" dirty="0" smtClean="0"/>
              <a:t>Ancak radyoaktiviteden dolayı üretim ve atıklar nedeniyle tehlike arz edebilir.</a:t>
            </a:r>
          </a:p>
          <a:p>
            <a:r>
              <a:rPr lang="tr-TR" sz="2000" dirty="0" smtClean="0">
                <a:solidFill>
                  <a:srgbClr val="C00000"/>
                </a:solidFill>
              </a:rPr>
              <a:t>Çürütücü: </a:t>
            </a:r>
            <a:r>
              <a:rPr lang="tr-TR" sz="2000" dirty="0" smtClean="0"/>
              <a:t>Nükleer bir reaktör kurulumunu desteklemiyorum</a:t>
            </a:r>
            <a:r>
              <a:rPr lang="tr-TR" sz="2000" dirty="0" smtClean="0">
                <a:solidFill>
                  <a:srgbClr val="C00000"/>
                </a:solidFill>
              </a:rPr>
              <a:t>.</a:t>
            </a:r>
          </a:p>
          <a:p>
            <a:r>
              <a:rPr lang="tr-TR" sz="2000" dirty="0" smtClean="0">
                <a:solidFill>
                  <a:srgbClr val="C00000"/>
                </a:solidFill>
              </a:rPr>
              <a:t>Gerekçe: </a:t>
            </a:r>
            <a:r>
              <a:rPr lang="tr-TR" sz="2000" dirty="0" smtClean="0"/>
              <a:t>Çünkü uranyum ve toryum madeni için dışa bağımlı hale geliriz.</a:t>
            </a:r>
          </a:p>
          <a:p>
            <a:r>
              <a:rPr lang="tr-TR" sz="2000" dirty="0" smtClean="0">
                <a:solidFill>
                  <a:srgbClr val="C00000"/>
                </a:solidFill>
              </a:rPr>
              <a:t>Destekleyici 1: </a:t>
            </a:r>
            <a:r>
              <a:rPr lang="tr-TR" sz="2000" dirty="0" smtClean="0"/>
              <a:t>Ülkemizde uranyum ve toryumun işlenmesini sağlayacak teknoloji henüz yoktur.</a:t>
            </a:r>
          </a:p>
          <a:p>
            <a:r>
              <a:rPr lang="tr-TR" sz="2000" dirty="0" smtClean="0">
                <a:solidFill>
                  <a:srgbClr val="C00000"/>
                </a:solidFill>
              </a:rPr>
              <a:t>Destekleyici 2: </a:t>
            </a:r>
            <a:r>
              <a:rPr lang="tr-TR" sz="2000" dirty="0" smtClean="0"/>
              <a:t>Ayrıca deprem, çığ heyelan gibi doğal afetler santral için risk arz eder.</a:t>
            </a:r>
          </a:p>
          <a:p>
            <a:pPr>
              <a:buNone/>
            </a:pPr>
            <a:endParaRPr lang="tr-TR"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Altbilgi Yer Tutucusu"/>
          <p:cNvSpPr>
            <a:spLocks noGrp="1"/>
          </p:cNvSpPr>
          <p:nvPr>
            <p:ph type="ftr" sz="quarter" idx="10"/>
          </p:nvPr>
        </p:nvSpPr>
        <p:spPr/>
        <p:txBody>
          <a:bodyPr/>
          <a:lstStyle/>
          <a:p>
            <a:r>
              <a:rPr lang="en-US" smtClean="0"/>
              <a:t>Company Logo</a:t>
            </a:r>
            <a:endParaRPr lang="en-US"/>
          </a:p>
        </p:txBody>
      </p:sp>
      <p:sp>
        <p:nvSpPr>
          <p:cNvPr id="5" name="4 Veri Yer Tutucusu"/>
          <p:cNvSpPr>
            <a:spLocks noGrp="1"/>
          </p:cNvSpPr>
          <p:nvPr>
            <p:ph type="dt" sz="half" idx="12"/>
          </p:nvPr>
        </p:nvSpPr>
        <p:spPr/>
        <p:txBody>
          <a:bodyPr/>
          <a:lstStyle/>
          <a:p>
            <a:r>
              <a:rPr lang="en-US" smtClean="0"/>
              <a:t>www.themegallery.com</a:t>
            </a:r>
            <a:endParaRPr lang="en-US"/>
          </a:p>
        </p:txBody>
      </p:sp>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4" name="3 Altbilgi Yer Tutucusu"/>
          <p:cNvSpPr>
            <a:spLocks noGrp="1"/>
          </p:cNvSpPr>
          <p:nvPr>
            <p:ph type="ftr" sz="quarter" idx="10"/>
          </p:nvPr>
        </p:nvSpPr>
        <p:spPr/>
        <p:txBody>
          <a:bodyPr/>
          <a:lstStyle/>
          <a:p>
            <a:r>
              <a:rPr lang="en-US" smtClean="0"/>
              <a:t>Company Logo</a:t>
            </a:r>
            <a:endParaRPr lang="en-US"/>
          </a:p>
        </p:txBody>
      </p:sp>
      <p:sp>
        <p:nvSpPr>
          <p:cNvPr id="5" name="4 Veri Yer Tutucusu"/>
          <p:cNvSpPr>
            <a:spLocks noGrp="1"/>
          </p:cNvSpPr>
          <p:nvPr>
            <p:ph type="dt" sz="half" idx="12"/>
          </p:nvPr>
        </p:nvSpPr>
        <p:spPr/>
        <p:txBody>
          <a:bodyPr/>
          <a:lstStyle/>
          <a:p>
            <a:r>
              <a:rPr lang="en-US" smtClean="0"/>
              <a:t>www.themegallery.com</a:t>
            </a:r>
            <a:endParaRPr lang="en-US"/>
          </a:p>
        </p:txBody>
      </p:sp>
      <p:pic>
        <p:nvPicPr>
          <p:cNvPr id="4098" name="Picture 2"/>
          <p:cNvPicPr>
            <a:picLocks noChangeAspect="1" noChangeArrowheads="1"/>
          </p:cNvPicPr>
          <p:nvPr/>
        </p:nvPicPr>
        <p:blipFill>
          <a:blip r:embed="rId2"/>
          <a:srcRect/>
          <a:stretch>
            <a:fillRect/>
          </a:stretch>
        </p:blipFill>
        <p:spPr bwMode="auto">
          <a:xfrm>
            <a:off x="0" y="857232"/>
            <a:ext cx="9144000"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4" name="3 Altbilgi Yer Tutucusu"/>
          <p:cNvSpPr>
            <a:spLocks noGrp="1"/>
          </p:cNvSpPr>
          <p:nvPr>
            <p:ph type="ftr" sz="quarter" idx="10"/>
          </p:nvPr>
        </p:nvSpPr>
        <p:spPr/>
        <p:txBody>
          <a:bodyPr/>
          <a:lstStyle/>
          <a:p>
            <a:r>
              <a:rPr lang="en-US" smtClean="0"/>
              <a:t>Company Logo</a:t>
            </a:r>
            <a:endParaRPr lang="en-US"/>
          </a:p>
        </p:txBody>
      </p:sp>
      <p:sp>
        <p:nvSpPr>
          <p:cNvPr id="5" name="4 Veri Yer Tutucusu"/>
          <p:cNvSpPr>
            <a:spLocks noGrp="1"/>
          </p:cNvSpPr>
          <p:nvPr>
            <p:ph type="dt" sz="half" idx="12"/>
          </p:nvPr>
        </p:nvSpPr>
        <p:spPr/>
        <p:txBody>
          <a:bodyPr/>
          <a:lstStyle/>
          <a:p>
            <a:r>
              <a:rPr lang="en-US" smtClean="0"/>
              <a:t>www.themegallery.com</a:t>
            </a:r>
            <a:endParaRPr lang="en-US"/>
          </a:p>
        </p:txBody>
      </p:sp>
      <p:pic>
        <p:nvPicPr>
          <p:cNvPr id="5122" name="Picture 2">
            <a:hlinkClick r:id="rId2" action="ppaction://hlinkfile"/>
          </p:cNvPr>
          <p:cNvPicPr>
            <a:picLocks noChangeAspect="1" noChangeArrowheads="1"/>
          </p:cNvPicPr>
          <p:nvPr/>
        </p:nvPicPr>
        <p:blipFill>
          <a:blip r:embed="rId3"/>
          <a:srcRect/>
          <a:stretch>
            <a:fillRect/>
          </a:stretch>
        </p:blipFill>
        <p:spPr bwMode="auto">
          <a:xfrm>
            <a:off x="0" y="850610"/>
            <a:ext cx="9144000" cy="5864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dirty="0" smtClean="0"/>
              <a:t>Fen Öğretim Programı’nın Amacı </a:t>
            </a:r>
            <a:endParaRPr lang="tr-TR" sz="2800" dirty="0"/>
          </a:p>
        </p:txBody>
      </p:sp>
      <p:sp>
        <p:nvSpPr>
          <p:cNvPr id="3" name="2 İçerik Yer Tutucusu"/>
          <p:cNvSpPr>
            <a:spLocks noGrp="1"/>
          </p:cNvSpPr>
          <p:nvPr>
            <p:ph idx="1"/>
          </p:nvPr>
        </p:nvSpPr>
        <p:spPr>
          <a:xfrm>
            <a:off x="457200" y="1556792"/>
            <a:ext cx="8229600" cy="4844008"/>
          </a:xfrm>
        </p:spPr>
        <p:txBody>
          <a:bodyPr/>
          <a:lstStyle/>
          <a:p>
            <a:pPr algn="just"/>
            <a:r>
              <a:rPr lang="tr-TR" sz="2000" dirty="0" smtClean="0"/>
              <a:t>Program geliştirme çalışmaları sonrasında ilköğretim fen ve teknoloji veya yeni ismi ile Fen Bilimleri öğretim programımızın temel vizyonu; </a:t>
            </a:r>
            <a:r>
              <a:rPr lang="tr-TR" sz="2000" b="1" dirty="0" smtClean="0">
                <a:solidFill>
                  <a:srgbClr val="92D050"/>
                </a:solidFill>
              </a:rPr>
              <a:t>Bireysel farklılıkları ne olursa olsun bütün öğrencilerin fen ve teknoloji okuryazarı olarak </a:t>
            </a:r>
            <a:r>
              <a:rPr lang="tr-TR" sz="2000" dirty="0" smtClean="0"/>
              <a:t>yetişmeleri vurgulanmıştır(MEB, 2005; MEB, 2013). </a:t>
            </a:r>
          </a:p>
          <a:p>
            <a:pPr algn="just"/>
            <a:r>
              <a:rPr lang="tr-TR" sz="2000" dirty="0"/>
              <a:t>Fen okuryazarı bireyler </a:t>
            </a:r>
            <a:r>
              <a:rPr lang="tr-TR" sz="2000" b="1" dirty="0">
                <a:solidFill>
                  <a:srgbClr val="008000"/>
                </a:solidFill>
              </a:rPr>
              <a:t>bilim yapmak için bilimsel iletişimlerde bulunmalarını,</a:t>
            </a:r>
            <a:r>
              <a:rPr lang="tr-TR" sz="2000" dirty="0"/>
              <a:t> günlük hayatımızdaki ve etkileşim halinde bulunduğumuz toplumdaki </a:t>
            </a:r>
            <a:r>
              <a:rPr lang="tr-TR" sz="2000" b="1" dirty="0">
                <a:solidFill>
                  <a:srgbClr val="008000"/>
                </a:solidFill>
              </a:rPr>
              <a:t>fen ve teknoloji etkileşimlerini </a:t>
            </a:r>
            <a:r>
              <a:rPr lang="tr-TR" sz="2000" dirty="0"/>
              <a:t>yeterli bir şekilde anlayan kimliğe sahip kişilerdir (</a:t>
            </a:r>
            <a:r>
              <a:rPr lang="tr-TR" sz="2000" dirty="0" err="1"/>
              <a:t>Hofstein</a:t>
            </a:r>
            <a:r>
              <a:rPr lang="tr-TR" sz="2000" dirty="0"/>
              <a:t>, </a:t>
            </a:r>
            <a:r>
              <a:rPr lang="tr-TR" sz="2000" dirty="0" err="1"/>
              <a:t>Eilks</a:t>
            </a:r>
            <a:r>
              <a:rPr lang="tr-TR" sz="2000" dirty="0"/>
              <a:t> ve </a:t>
            </a:r>
            <a:r>
              <a:rPr lang="tr-TR" sz="2000" dirty="0" err="1"/>
              <a:t>Bybee</a:t>
            </a:r>
            <a:r>
              <a:rPr lang="tr-TR" sz="2000" dirty="0"/>
              <a:t>, 2011). </a:t>
            </a:r>
            <a:endParaRPr lang="tr-TR" sz="2000" dirty="0" smtClean="0"/>
          </a:p>
          <a:p>
            <a:pPr algn="just"/>
            <a:endParaRPr lang="tr-TR" sz="2000" dirty="0" smtClean="0"/>
          </a:p>
          <a:p>
            <a:pPr algn="just"/>
            <a:r>
              <a:rPr lang="tr-TR" sz="2000" b="1" dirty="0" smtClean="0">
                <a:solidFill>
                  <a:srgbClr val="C00000"/>
                </a:solidFill>
              </a:rPr>
              <a:t>Bu noktada “hangi tür içerik (bağlam) tüm öğrencilerin fen okuryazarı olmalarını sağlar? </a:t>
            </a:r>
            <a:endParaRPr lang="tr-TR" sz="2000" b="1" dirty="0">
              <a:solidFill>
                <a:srgbClr val="C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6" name="5 İçerik Yer Tutucusu"/>
          <p:cNvGraphicFramePr>
            <a:graphicFrameLocks noGrp="1"/>
          </p:cNvGraphicFramePr>
          <p:nvPr>
            <p:ph idx="1"/>
          </p:nvPr>
        </p:nvGraphicFramePr>
        <p:xfrm>
          <a:off x="457200" y="1152525"/>
          <a:ext cx="7859216"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Metin kutusu"/>
          <p:cNvSpPr txBox="1"/>
          <p:nvPr/>
        </p:nvSpPr>
        <p:spPr>
          <a:xfrm>
            <a:off x="2411760" y="3140968"/>
            <a:ext cx="2088232" cy="830997"/>
          </a:xfrm>
          <a:prstGeom prst="rect">
            <a:avLst/>
          </a:prstGeom>
          <a:noFill/>
        </p:spPr>
        <p:txBody>
          <a:bodyPr wrap="square" rtlCol="0">
            <a:spAutoFit/>
          </a:bodyPr>
          <a:lstStyle/>
          <a:p>
            <a:pPr lvl="0"/>
            <a:r>
              <a:rPr lang="tr-TR" sz="1200" dirty="0" err="1" smtClean="0"/>
              <a:t>Sosyobilimsel</a:t>
            </a:r>
            <a:r>
              <a:rPr lang="tr-TR" sz="1200" dirty="0" smtClean="0"/>
              <a:t> Konuların Öğretiminde başka hangi yöntem ve teknikler ele alınabilir?</a:t>
            </a:r>
            <a:endParaRPr lang="tr-TR"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457200" y="2000240"/>
            <a:ext cx="8229600" cy="4400560"/>
          </a:xfrm>
        </p:spPr>
        <p:txBody>
          <a:bodyPr/>
          <a:lstStyle/>
          <a:p>
            <a:r>
              <a:rPr lang="tr-TR" dirty="0" smtClean="0"/>
              <a:t>Altı Şapkalı Düşünme Tekniği</a:t>
            </a:r>
          </a:p>
          <a:p>
            <a:r>
              <a:rPr lang="tr-TR" dirty="0" smtClean="0">
                <a:hlinkClick r:id="rId2" action="ppaction://hlinkfile"/>
              </a:rPr>
              <a:t>Performans Görevleri </a:t>
            </a:r>
            <a:r>
              <a:rPr lang="tr-TR" dirty="0" smtClean="0"/>
              <a:t>ve Proje Tabanlı Öğrenme</a:t>
            </a:r>
          </a:p>
          <a:p>
            <a:r>
              <a:rPr lang="tr-TR" dirty="0" smtClean="0">
                <a:hlinkClick r:id="rId3" action="ppaction://hlinkfile"/>
              </a:rPr>
              <a:t>Haber Bültenleri</a:t>
            </a:r>
            <a:endParaRPr lang="tr-TR" dirty="0" smtClean="0"/>
          </a:p>
          <a:p>
            <a:r>
              <a:rPr lang="tr-TR" dirty="0" smtClean="0"/>
              <a:t>İkilem Kartları</a:t>
            </a:r>
          </a:p>
          <a:p>
            <a:r>
              <a:rPr lang="tr-TR" dirty="0" smtClean="0"/>
              <a:t>Problem senaryoları</a:t>
            </a:r>
          </a:p>
          <a:p>
            <a:r>
              <a:rPr lang="tr-TR" dirty="0" err="1" smtClean="0"/>
              <a:t>Argümantasyon</a:t>
            </a: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İkilem Kartları</a:t>
            </a:r>
          </a:p>
          <a:p>
            <a:pPr algn="just">
              <a:buNone/>
            </a:pPr>
            <a:r>
              <a:rPr lang="tr-TR" sz="2000" dirty="0" smtClean="0"/>
              <a:t>   	</a:t>
            </a:r>
            <a:r>
              <a:rPr lang="tr-TR" sz="2000" dirty="0" err="1" smtClean="0"/>
              <a:t>Reber</a:t>
            </a:r>
            <a:r>
              <a:rPr lang="tr-TR" sz="2000" dirty="0" smtClean="0"/>
              <a:t> (1985), ikilemlerin bir kişinin </a:t>
            </a:r>
            <a:r>
              <a:rPr lang="tr-TR" sz="2000" dirty="0" smtClean="0">
                <a:solidFill>
                  <a:srgbClr val="FF0000"/>
                </a:solidFill>
              </a:rPr>
              <a:t>hiç birinin tam olarak tatmin edici olmadığı</a:t>
            </a:r>
            <a:r>
              <a:rPr lang="tr-TR" sz="2000" dirty="0" smtClean="0"/>
              <a:t> karşılıklı olarak </a:t>
            </a:r>
            <a:r>
              <a:rPr lang="tr-TR" sz="2000" dirty="0" smtClean="0">
                <a:solidFill>
                  <a:srgbClr val="FF0000"/>
                </a:solidFill>
              </a:rPr>
              <a:t>ayrışan veya birbirine uymayan iki yada daha fazla durumla seçim yapmak </a:t>
            </a:r>
            <a:r>
              <a:rPr lang="tr-TR" sz="2000" dirty="0" smtClean="0"/>
              <a:t>üzere yüzleşmesi olarak tanımlamıştır.</a:t>
            </a:r>
          </a:p>
          <a:p>
            <a:pPr algn="just">
              <a:buNone/>
            </a:pPr>
            <a:endParaRPr lang="tr-TR" sz="2000" dirty="0" smtClean="0"/>
          </a:p>
          <a:p>
            <a:pPr algn="just">
              <a:buNone/>
            </a:pPr>
            <a:r>
              <a:rPr lang="tr-TR" sz="2000" dirty="0" smtClean="0"/>
              <a:t>	İkilem kartları aracılığıyla öğrenme, öğrencilerin yaşamlarında </a:t>
            </a:r>
            <a:r>
              <a:rPr lang="tr-TR" sz="2000" u="sng" dirty="0" smtClean="0">
                <a:solidFill>
                  <a:srgbClr val="FF0000"/>
                </a:solidFill>
              </a:rPr>
              <a:t>akıllı kararlar verebilme yeteneklerini geliştirmek</a:t>
            </a:r>
            <a:r>
              <a:rPr lang="tr-TR" sz="2000" dirty="0" smtClean="0"/>
              <a:t> ve </a:t>
            </a:r>
            <a:r>
              <a:rPr lang="tr-TR" sz="2000" u="sng" dirty="0" smtClean="0">
                <a:solidFill>
                  <a:srgbClr val="FF0000"/>
                </a:solidFill>
              </a:rPr>
              <a:t>pratik yapmalarına yardımcı </a:t>
            </a:r>
            <a:r>
              <a:rPr lang="tr-TR" sz="2000" dirty="0" smtClean="0"/>
              <a:t>olmak açısından önemlidir. Bu, gerçek hayata dayanan birkaç zor seçimler içerisinde deneyime dayalı araştırmalar yoluyla gerçekleştirilir (</a:t>
            </a:r>
            <a:r>
              <a:rPr lang="tr-TR" sz="2000" dirty="0" err="1" smtClean="0"/>
              <a:t>Wood</a:t>
            </a:r>
            <a:r>
              <a:rPr lang="tr-TR" sz="2000" dirty="0" smtClean="0"/>
              <a:t> </a:t>
            </a:r>
            <a:r>
              <a:rPr lang="tr-TR" sz="2000" dirty="0" err="1" smtClean="0"/>
              <a:t>vd</a:t>
            </a:r>
            <a:r>
              <a:rPr lang="tr-TR" sz="2000" dirty="0" smtClean="0"/>
              <a:t>., 2008). </a:t>
            </a:r>
            <a:endParaRPr lang="tr-TR" sz="2000" dirty="0"/>
          </a:p>
        </p:txBody>
      </p:sp>
      <p:sp>
        <p:nvSpPr>
          <p:cNvPr id="6" name="5 Dikdörtgen"/>
          <p:cNvSpPr/>
          <p:nvPr/>
        </p:nvSpPr>
        <p:spPr>
          <a:xfrm>
            <a:off x="785786" y="5103674"/>
            <a:ext cx="7929618" cy="923330"/>
          </a:xfrm>
          <a:prstGeom prst="rect">
            <a:avLst/>
          </a:prstGeom>
        </p:spPr>
        <p:txBody>
          <a:bodyPr wrap="square">
            <a:spAutoFit/>
          </a:bodyPr>
          <a:lstStyle/>
          <a:p>
            <a:r>
              <a:rPr lang="tr-TR" dirty="0" smtClean="0"/>
              <a:t>İkilem kartlarını, </a:t>
            </a:r>
            <a:r>
              <a:rPr lang="tr-TR" dirty="0" smtClean="0">
                <a:solidFill>
                  <a:srgbClr val="FF0000"/>
                </a:solidFill>
              </a:rPr>
              <a:t>ikilem içeren bir durum taşıması </a:t>
            </a:r>
            <a:r>
              <a:rPr lang="tr-TR" dirty="0" smtClean="0"/>
              <a:t>ve </a:t>
            </a:r>
            <a:r>
              <a:rPr lang="tr-TR" dirty="0" smtClean="0">
                <a:solidFill>
                  <a:srgbClr val="FF0000"/>
                </a:solidFill>
              </a:rPr>
              <a:t>cevap seçeneklerinin hiç birinin tam doğru veya yanlış olarak </a:t>
            </a:r>
            <a:r>
              <a:rPr lang="tr-TR" b="1" dirty="0" smtClean="0"/>
              <a:t>kesin bir sonucu olmadığı </a:t>
            </a:r>
            <a:r>
              <a:rPr lang="tr-TR" dirty="0" smtClean="0"/>
              <a:t>için </a:t>
            </a:r>
            <a:r>
              <a:rPr lang="tr-TR" dirty="0" err="1" smtClean="0"/>
              <a:t>sosyobilimsel</a:t>
            </a:r>
            <a:r>
              <a:rPr lang="tr-TR" dirty="0" smtClean="0"/>
              <a:t> durum temelli öğretimde etkin olarak kullanılabilir.</a:t>
            </a:r>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58711" y="16658"/>
            <a:ext cx="1746920" cy="563563"/>
          </a:xfrm>
        </p:spPr>
        <p:txBody>
          <a:bodyPr/>
          <a:lstStyle/>
          <a:p>
            <a:r>
              <a:rPr lang="tr-TR" dirty="0" smtClean="0"/>
              <a:t>ÖN</a:t>
            </a:r>
            <a:endParaRPr lang="tr-TR" dirty="0"/>
          </a:p>
        </p:txBody>
      </p:sp>
      <p:sp>
        <p:nvSpPr>
          <p:cNvPr id="3" name="2 İçerik Yer Tutucusu"/>
          <p:cNvSpPr>
            <a:spLocks noGrp="1"/>
          </p:cNvSpPr>
          <p:nvPr>
            <p:ph idx="1"/>
          </p:nvPr>
        </p:nvSpPr>
        <p:spPr/>
        <p:txBody>
          <a:bodyPr/>
          <a:lstStyle/>
          <a:p>
            <a:endParaRPr lang="tr-TR" dirty="0"/>
          </a:p>
        </p:txBody>
      </p:sp>
      <p:sp>
        <p:nvSpPr>
          <p:cNvPr id="6146" name="Text Box 2"/>
          <p:cNvSpPr txBox="1">
            <a:spLocks noChangeArrowheads="1"/>
          </p:cNvSpPr>
          <p:nvPr/>
        </p:nvSpPr>
        <p:spPr bwMode="auto">
          <a:xfrm>
            <a:off x="785786" y="428604"/>
            <a:ext cx="3500462" cy="5786478"/>
          </a:xfrm>
          <a:prstGeom prst="rect">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tr-TR" sz="1200" dirty="0" smtClean="0">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tr-TR" sz="1200" dirty="0" smtClean="0">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tr-TR" sz="1200" dirty="0" smtClean="0">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tr-TR" sz="1200" b="1" dirty="0" smtClean="0">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cs typeface="Arial" pitchFamily="34" charset="0"/>
              </a:rPr>
              <a:t>Yemyeşil ormanların olduğu, tertemiz suların aktığı bir yörede; altın madeni kurmak isteyen bir şirketin yöneticisi şöyle der: “Buradan çıkarılacak altın mineralini işledikten sonra yurt dışına ihraç edeceğiz ve ülkemizin ekonomisine katkı sağlayacağız. Ayrıca bu madenin çıkarılmasıyla birlikte bölgeye fabrikalar ve maden işleme tesisleri kuracağız. Bu sayede yöredeki birçok işsiz insanı iş sahibi yapacağız.” Bunun üzerine Çevre koruma örgütü başkanı:</a:t>
            </a:r>
            <a:r>
              <a:rPr kumimoji="0" lang="tr-TR" sz="1400" b="1" i="1" u="none" strike="noStrike" cap="none" normalizeH="0" baseline="0" dirty="0" smtClean="0">
                <a:ln>
                  <a:noFill/>
                </a:ln>
                <a:solidFill>
                  <a:schemeClr val="tx1"/>
                </a:solidFill>
                <a:effectLst/>
                <a:latin typeface="Calibri-Italic" charset="-94"/>
                <a:cs typeface="Arial" pitchFamily="34" charset="0"/>
              </a:rPr>
              <a:t> </a:t>
            </a:r>
            <a:r>
              <a:rPr kumimoji="0" lang="tr-TR" sz="1400" b="1" i="0" u="none" strike="noStrike" cap="none" normalizeH="0" baseline="0" dirty="0" smtClean="0">
                <a:ln>
                  <a:noFill/>
                </a:ln>
                <a:solidFill>
                  <a:schemeClr val="tx1"/>
                </a:solidFill>
                <a:effectLst/>
                <a:latin typeface="Calibri" pitchFamily="34" charset="0"/>
                <a:cs typeface="Arial" pitchFamily="34" charset="0"/>
              </a:rPr>
              <a:t>“Altın madeninin çıkarılması için siyanür kullanılmaktadır. Siyanür çok zehirli bir kimyasal maddedir. Siyanürün temas ettiği topraklarda onlarca yıl hiçbir bitki yetişmemektedir.” der.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cs typeface="Arial" pitchFamily="34" charset="0"/>
              </a:rPr>
              <a:t>   Bu durumda siz olsaydınız hangi çözüm yoluna başvururdunuz?</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6 Resim" descr="C:\Users\pc\Desktop\images (1).jpg"/>
          <p:cNvPicPr/>
          <p:nvPr/>
        </p:nvPicPr>
        <p:blipFill>
          <a:blip r:embed="rId2" cstate="print"/>
          <a:srcRect/>
          <a:stretch>
            <a:fillRect/>
          </a:stretch>
        </p:blipFill>
        <p:spPr bwMode="auto">
          <a:xfrm>
            <a:off x="1214414" y="571480"/>
            <a:ext cx="2857520" cy="1428760"/>
          </a:xfrm>
          <a:prstGeom prst="rect">
            <a:avLst/>
          </a:prstGeom>
          <a:noFill/>
          <a:ln w="9525">
            <a:noFill/>
            <a:miter lim="800000"/>
            <a:headEnd/>
            <a:tailEnd/>
          </a:ln>
        </p:spPr>
      </p:pic>
      <p:sp>
        <p:nvSpPr>
          <p:cNvPr id="6147" name="Text Box 3"/>
          <p:cNvSpPr txBox="1">
            <a:spLocks noChangeArrowheads="1"/>
          </p:cNvSpPr>
          <p:nvPr/>
        </p:nvSpPr>
        <p:spPr bwMode="auto">
          <a:xfrm>
            <a:off x="4643438" y="500042"/>
            <a:ext cx="3571900" cy="5715040"/>
          </a:xfrm>
          <a:prstGeom prst="rect">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400" b="1" i="0" u="none" strike="noStrike" cap="none" normalizeH="0" baseline="0" dirty="0" smtClean="0">
              <a:ln>
                <a:noFill/>
              </a:ln>
              <a:solidFill>
                <a:schemeClr val="tx1"/>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 typeface="Calibri" pitchFamily="34" charset="0"/>
              <a:buChar char="1"/>
              <a:tabLst/>
            </a:pPr>
            <a:r>
              <a:rPr kumimoji="0" lang="tr-TR" sz="1400" b="1" i="0" u="none" strike="noStrike" cap="none" normalizeH="0" baseline="0" dirty="0" smtClean="0">
                <a:ln>
                  <a:noFill/>
                </a:ln>
                <a:solidFill>
                  <a:schemeClr val="tx1"/>
                </a:solidFill>
                <a:effectLst/>
                <a:latin typeface="Calibri" pitchFamily="34" charset="0"/>
                <a:cs typeface="Arial" pitchFamily="34" charset="0"/>
              </a:rPr>
              <a:t>-Türkiye’ de işsizlik oranı çok fazla bu maden sayesinde bir çok insanın işi olacak. Bu yüzden altın madenini kurardım.</a:t>
            </a:r>
          </a:p>
          <a:p>
            <a:pPr marL="457200" marR="0" lvl="1" indent="0" algn="l" defTabSz="914400" rtl="0" eaLnBrk="1" fontAlgn="base" latinLnBrk="0" hangingPunct="1">
              <a:lnSpc>
                <a:spcPct val="100000"/>
              </a:lnSpc>
              <a:spcBef>
                <a:spcPct val="0"/>
              </a:spcBef>
              <a:spcAft>
                <a:spcPct val="0"/>
              </a:spcAft>
              <a:buClrTx/>
              <a:buSzTx/>
              <a:tabLst/>
            </a:pPr>
            <a:endParaRPr kumimoji="0" lang="tr-TR" sz="1400" b="1"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tabLst/>
            </a:pPr>
            <a:r>
              <a:rPr lang="tr-TR" sz="1400" b="1" dirty="0" smtClean="0">
                <a:latin typeface="Calibri" pitchFamily="34" charset="0"/>
                <a:cs typeface="Arial" pitchFamily="34" charset="0"/>
              </a:rPr>
              <a:t>2-</a:t>
            </a:r>
            <a:r>
              <a:rPr kumimoji="0" lang="tr-TR" sz="1400" b="1" i="0" u="none" strike="noStrike" cap="none" normalizeH="0" baseline="0" dirty="0" smtClean="0">
                <a:ln>
                  <a:noFill/>
                </a:ln>
                <a:solidFill>
                  <a:schemeClr val="tx1"/>
                </a:solidFill>
                <a:effectLst/>
                <a:latin typeface="Calibri" pitchFamily="34" charset="0"/>
                <a:cs typeface="Arial" pitchFamily="34" charset="0"/>
              </a:rPr>
              <a:t>Yaşamamız için temiz bir havaya ihtiyacımız var ağaçlar yok olursa bu imkansız hale gelir. Bu yüzden altın madeni kurulmasına karşı gelirdim.</a:t>
            </a:r>
          </a:p>
          <a:p>
            <a:pPr marL="457200" marR="0" lvl="1" indent="0" algn="l" defTabSz="914400" rtl="0" eaLnBrk="1" fontAlgn="base" latinLnBrk="0" hangingPunct="1">
              <a:lnSpc>
                <a:spcPct val="100000"/>
              </a:lnSpc>
              <a:spcBef>
                <a:spcPct val="0"/>
              </a:spcBef>
              <a:spcAft>
                <a:spcPct val="0"/>
              </a:spcAft>
              <a:buClrTx/>
              <a:buSzTx/>
              <a:tabLst/>
            </a:pPr>
            <a:endParaRPr lang="tr-TR" sz="1400" b="1" dirty="0" smtClean="0">
              <a:latin typeface="Calibri"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tabLst/>
            </a:pPr>
            <a:r>
              <a:rPr lang="tr-TR" sz="1400" b="1" dirty="0" smtClean="0">
                <a:latin typeface="Calibri" pitchFamily="34" charset="0"/>
                <a:cs typeface="Arial" pitchFamily="34" charset="0"/>
              </a:rPr>
              <a:t>3-</a:t>
            </a:r>
            <a:r>
              <a:rPr kumimoji="0" lang="tr-TR" sz="1400" b="1" i="0" u="none" strike="noStrike" cap="none" normalizeH="0" baseline="0" dirty="0" smtClean="0">
                <a:ln>
                  <a:noFill/>
                </a:ln>
                <a:solidFill>
                  <a:schemeClr val="tx1"/>
                </a:solidFill>
                <a:effectLst/>
                <a:latin typeface="Calibri" pitchFamily="34" charset="0"/>
                <a:cs typeface="Arial" pitchFamily="34" charset="0"/>
              </a:rPr>
              <a:t>Benim için para çok kıymetli altın madeniyle kazanılan para miktarı da yüksek ülke ekonomisine büyük katkı sağlar. Bu yüzden altın madenini kurarım.</a:t>
            </a:r>
            <a:r>
              <a:rPr kumimoji="0" lang="tr-TR" sz="1400" b="1" i="0" u="none" strike="noStrike" cap="none" normalizeH="0" dirty="0" smtClean="0">
                <a:ln>
                  <a:noFill/>
                </a:ln>
                <a:solidFill>
                  <a:schemeClr val="tx1"/>
                </a:solidFill>
                <a:effectLst/>
                <a:latin typeface="Calibri" pitchFamily="34" charset="0"/>
                <a:cs typeface="Arial" pitchFamily="34" charset="0"/>
              </a:rPr>
              <a:t> </a:t>
            </a:r>
          </a:p>
          <a:p>
            <a:pPr marL="457200" marR="0" lvl="1" indent="0" algn="l" defTabSz="914400" rtl="0" eaLnBrk="1" fontAlgn="base" latinLnBrk="0" hangingPunct="1">
              <a:lnSpc>
                <a:spcPct val="100000"/>
              </a:lnSpc>
              <a:spcBef>
                <a:spcPct val="0"/>
              </a:spcBef>
              <a:spcAft>
                <a:spcPct val="0"/>
              </a:spcAft>
              <a:buClrTx/>
              <a:buSzTx/>
              <a:tabLst/>
            </a:pPr>
            <a:endParaRPr lang="tr-TR" sz="1400" b="1" dirty="0" smtClean="0">
              <a:latin typeface="Calibri"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tabLst/>
            </a:pPr>
            <a:r>
              <a:rPr kumimoji="0" lang="tr-TR" sz="1400" b="1" i="0" u="none" strike="noStrike" cap="none" normalizeH="0" dirty="0" smtClean="0">
                <a:ln>
                  <a:noFill/>
                </a:ln>
                <a:solidFill>
                  <a:schemeClr val="tx1"/>
                </a:solidFill>
                <a:effectLst/>
                <a:latin typeface="Calibri" pitchFamily="34" charset="0"/>
                <a:cs typeface="Arial" pitchFamily="34" charset="0"/>
              </a:rPr>
              <a:t>4-</a:t>
            </a:r>
            <a:r>
              <a:rPr kumimoji="0" lang="tr-TR" sz="1400" b="1" i="0" u="none" strike="noStrike" cap="none" normalizeH="0" baseline="0" dirty="0" smtClean="0">
                <a:ln>
                  <a:noFill/>
                </a:ln>
                <a:solidFill>
                  <a:schemeClr val="tx1"/>
                </a:solidFill>
                <a:effectLst/>
                <a:latin typeface="Calibri" pitchFamily="34" charset="0"/>
                <a:cs typeface="Arial" pitchFamily="34" charset="0"/>
              </a:rPr>
              <a:t>Zehirli kimyasal maddeden tek bitkiler değil orda yaşayan hayvanlarda etkilenip ölecekler. Bu yüzden altın madeni kurulmasına karşı gelirdim.</a:t>
            </a:r>
          </a:p>
          <a:p>
            <a:pPr marL="457200" marR="0" lvl="1" indent="0" algn="l" defTabSz="914400" rtl="0" eaLnBrk="1" fontAlgn="base" latinLnBrk="0" hangingPunct="1">
              <a:lnSpc>
                <a:spcPct val="100000"/>
              </a:lnSpc>
              <a:spcBef>
                <a:spcPct val="0"/>
              </a:spcBef>
              <a:spcAft>
                <a:spcPct val="0"/>
              </a:spcAft>
              <a:buClrTx/>
              <a:buSzTx/>
              <a:tabLst/>
            </a:pPr>
            <a:endParaRPr lang="tr-TR" sz="1400" b="1" dirty="0" smtClean="0">
              <a:latin typeface="Calibri"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tabLst/>
            </a:pPr>
            <a:r>
              <a:rPr kumimoji="0" lang="tr-TR" sz="1400" b="1" i="0" u="none" strike="noStrike" cap="none" normalizeH="0" baseline="0" dirty="0" smtClean="0">
                <a:ln>
                  <a:noFill/>
                </a:ln>
                <a:solidFill>
                  <a:schemeClr val="tx1"/>
                </a:solidFill>
                <a:effectLst/>
                <a:latin typeface="Calibri" pitchFamily="34" charset="0"/>
                <a:cs typeface="Arial" pitchFamily="34" charset="0"/>
              </a:rPr>
              <a:t>5-Diğer:……………………………………………..</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1 Başlık"/>
          <p:cNvSpPr txBox="1">
            <a:spLocks/>
          </p:cNvSpPr>
          <p:nvPr/>
        </p:nvSpPr>
        <p:spPr bwMode="white">
          <a:xfrm>
            <a:off x="5555928" y="32542"/>
            <a:ext cx="174692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r>
              <a:rPr lang="tr-TR" kern="0" dirty="0" smtClean="0"/>
              <a:t>Arka </a:t>
            </a:r>
            <a:endParaRPr lang="tr-TR" kern="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sp>
        <p:nvSpPr>
          <p:cNvPr id="7171" name="Rectangle 43"/>
          <p:cNvSpPr>
            <a:spLocks noChangeArrowheads="1"/>
          </p:cNvSpPr>
          <p:nvPr/>
        </p:nvSpPr>
        <p:spPr bwMode="auto">
          <a:xfrm>
            <a:off x="1410446" y="1571612"/>
            <a:ext cx="3000396" cy="421484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Arial" pitchFamily="34" charset="0"/>
              </a:rPr>
              <a:t>Sanatsal açıdan önemli olan bir doğal yapıt var. Fakat yapı belediye tarafından yıkılarak yerine bir alışveriş merkezi kurulması düşünülüyor. Çünkü orada oturan insanların alışveriş yapabilecekleri bir merkez bulunmamaktadır. Bu duruma bakış açınız ne yönde olurdu?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Resim" descr="http://www.tarihiveturistik.com/wp-content/uploads/2013/09/image0023.jpg"/>
          <p:cNvPicPr/>
          <p:nvPr/>
        </p:nvPicPr>
        <p:blipFill>
          <a:blip r:embed="rId2">
            <a:extLst>
              <a:ext uri="{28A0092B-C50C-407E-A947-70E740481C1C}">
                <a14:useLocalDpi xmlns:a14="http://schemas.microsoft.com/office/drawing/2010/main" val="0"/>
              </a:ext>
            </a:extLst>
          </a:blip>
          <a:srcRect/>
          <a:stretch>
            <a:fillRect/>
          </a:stretch>
        </p:blipFill>
        <p:spPr bwMode="auto">
          <a:xfrm>
            <a:off x="1624760" y="3933056"/>
            <a:ext cx="2571768" cy="1714512"/>
          </a:xfrm>
          <a:prstGeom prst="rect">
            <a:avLst/>
          </a:prstGeom>
          <a:noFill/>
          <a:ln>
            <a:noFill/>
          </a:ln>
        </p:spPr>
      </p:pic>
      <p:sp>
        <p:nvSpPr>
          <p:cNvPr id="7172" name="Rectangle 44"/>
          <p:cNvSpPr>
            <a:spLocks noChangeArrowheads="1"/>
          </p:cNvSpPr>
          <p:nvPr/>
        </p:nvSpPr>
        <p:spPr bwMode="auto">
          <a:xfrm>
            <a:off x="5364088" y="1571612"/>
            <a:ext cx="2927350" cy="421484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cs typeface="Arial" pitchFamily="34" charset="0"/>
              </a:rPr>
              <a:t>1.</a:t>
            </a:r>
            <a:r>
              <a:rPr kumimoji="0" lang="tr-TR" sz="1600" b="0" i="0" u="none" strike="noStrike" cap="none" normalizeH="0" baseline="0" dirty="0" smtClean="0">
                <a:ln>
                  <a:noFill/>
                </a:ln>
                <a:solidFill>
                  <a:schemeClr val="tx1"/>
                </a:solidFill>
                <a:effectLst/>
                <a:latin typeface="Calibri" pitchFamily="34" charset="0"/>
                <a:cs typeface="Arial" pitchFamily="34" charset="0"/>
              </a:rPr>
              <a:t>Sanat bir ülkeyi ayakta tutan en önemli özelliklerden biri olduğu için yıkılmaması yönünde destek veririm.</a:t>
            </a:r>
            <a:endParaRPr kumimoji="0" lang="tr-TR"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cs typeface="Arial" pitchFamily="34" charset="0"/>
              </a:rPr>
              <a:t>2.</a:t>
            </a:r>
            <a:r>
              <a:rPr kumimoji="0" lang="tr-TR" sz="1600" b="0" i="0" u="none" strike="noStrike" cap="none" normalizeH="0" baseline="0" dirty="0" smtClean="0">
                <a:ln>
                  <a:noFill/>
                </a:ln>
                <a:solidFill>
                  <a:schemeClr val="tx1"/>
                </a:solidFill>
                <a:effectLst/>
                <a:latin typeface="Calibri" pitchFamily="34" charset="0"/>
                <a:cs typeface="Arial" pitchFamily="34" charset="0"/>
              </a:rPr>
              <a:t>Yıkılması bana bir zarar getirmeyeceği için sesimi çıkarmam.</a:t>
            </a:r>
            <a:endParaRPr kumimoji="0" lang="tr-TR"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cs typeface="Arial" pitchFamily="34" charset="0"/>
              </a:rPr>
              <a:t>3</a:t>
            </a:r>
            <a:r>
              <a:rPr kumimoji="0" lang="tr-TR" sz="1600" b="0" i="0" u="none" strike="noStrike" cap="none" normalizeH="0" baseline="0" dirty="0" smtClean="0">
                <a:ln>
                  <a:noFill/>
                </a:ln>
                <a:solidFill>
                  <a:schemeClr val="tx1"/>
                </a:solidFill>
                <a:effectLst/>
                <a:latin typeface="Times New Roman" pitchFamily="18" charset="0"/>
                <a:cs typeface="Arial" pitchFamily="34" charset="0"/>
              </a:rPr>
              <a:t>.</a:t>
            </a:r>
            <a:r>
              <a:rPr kumimoji="0" lang="tr-TR" sz="1600" b="0" i="0" u="none" strike="noStrike" cap="none" normalizeH="0" baseline="0" dirty="0" smtClean="0">
                <a:ln>
                  <a:noFill/>
                </a:ln>
                <a:solidFill>
                  <a:schemeClr val="tx1"/>
                </a:solidFill>
                <a:effectLst/>
                <a:latin typeface="Calibri" pitchFamily="34" charset="0"/>
                <a:cs typeface="Arial" pitchFamily="34" charset="0"/>
              </a:rPr>
              <a:t>Belediyeyle görüşüp alışveriş merkezinin başka bir yerde olması için öneride bulunurum.</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2204864"/>
            <a:ext cx="8229600" cy="4195936"/>
          </a:xfrm>
        </p:spPr>
        <p:txBody>
          <a:bodyPr/>
          <a:lstStyle/>
          <a:p>
            <a:r>
              <a:rPr lang="tr-TR" b="1" dirty="0" err="1" smtClean="0">
                <a:solidFill>
                  <a:srgbClr val="00B0F0"/>
                </a:solidFill>
              </a:rPr>
              <a:t>Sosyobilimsel</a:t>
            </a:r>
            <a:r>
              <a:rPr lang="tr-TR" b="1" dirty="0" smtClean="0">
                <a:solidFill>
                  <a:srgbClr val="00B0F0"/>
                </a:solidFill>
              </a:rPr>
              <a:t> Durum temelli öğretimde öğrencilere tartışmayı yönlendirici ne gibi sorular sorarsınız?</a:t>
            </a:r>
            <a:endParaRPr lang="tr-TR" b="1" dirty="0">
              <a:solidFill>
                <a:srgbClr val="00B0F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sz="2400" dirty="0" err="1" smtClean="0"/>
              <a:t>Sosyobilimsel</a:t>
            </a:r>
            <a:r>
              <a:rPr lang="tr-TR" sz="2400" dirty="0" smtClean="0"/>
              <a:t> durum temelli bir öğretimde öğretmen öğrencilere;</a:t>
            </a:r>
          </a:p>
          <a:p>
            <a:r>
              <a:rPr lang="tr-TR" sz="2400" dirty="0" smtClean="0"/>
              <a:t>Bu durum/konu ile ilgili neler düşünüyorsunuz?</a:t>
            </a:r>
          </a:p>
          <a:p>
            <a:r>
              <a:rPr lang="tr-TR" sz="2400" dirty="0" smtClean="0"/>
              <a:t>Etik (ahlaki) açıdan uygun </a:t>
            </a:r>
            <a:r>
              <a:rPr lang="tr-TR" sz="2400" dirty="0" err="1" smtClean="0"/>
              <a:t>buluyormusunuz</a:t>
            </a:r>
            <a:r>
              <a:rPr lang="tr-TR" sz="2400" dirty="0" smtClean="0"/>
              <a:t>?</a:t>
            </a:r>
          </a:p>
          <a:p>
            <a:r>
              <a:rPr lang="tr-TR" sz="2400" dirty="0" smtClean="0"/>
              <a:t>Yetkili olsan nasıl karar verir siniz?</a:t>
            </a:r>
          </a:p>
          <a:p>
            <a:r>
              <a:rPr lang="tr-TR" sz="2400" dirty="0" smtClean="0"/>
              <a:t>Aksini iddia eden kişiyi nasıl ikna eder siniz?</a:t>
            </a:r>
          </a:p>
          <a:p>
            <a:r>
              <a:rPr lang="tr-TR" sz="2400" dirty="0" smtClean="0"/>
              <a:t>Hangi bilgiye dayanarak bunu söylüyor </a:t>
            </a:r>
            <a:r>
              <a:rPr lang="tr-TR" sz="2400" dirty="0" err="1" smtClean="0"/>
              <a:t>sunuz</a:t>
            </a:r>
            <a:r>
              <a:rPr lang="tr-TR" sz="2400" dirty="0" smtClean="0"/>
              <a:t>?</a:t>
            </a:r>
          </a:p>
          <a:p>
            <a:r>
              <a:rPr lang="tr-TR" sz="2400" dirty="0" smtClean="0"/>
              <a:t>Kararın değişebilir mi? Nasıl?</a:t>
            </a:r>
          </a:p>
          <a:p>
            <a:pPr>
              <a:buNone/>
            </a:pPr>
            <a:r>
              <a:rPr lang="tr-TR" sz="2400" dirty="0" smtClean="0"/>
              <a:t>Şeklinde yönlendirici sorular ile kararlarının veya tartışmalarının yapılanmasını sağlamalıdır.</a:t>
            </a:r>
          </a:p>
          <a:p>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sz="2400" b="1" dirty="0" err="1" smtClean="0">
                <a:solidFill>
                  <a:srgbClr val="FF0000"/>
                </a:solidFill>
              </a:rPr>
              <a:t>Sosyobilimsel</a:t>
            </a:r>
            <a:r>
              <a:rPr lang="tr-TR" sz="2400" b="1" dirty="0" smtClean="0">
                <a:solidFill>
                  <a:srgbClr val="FF0000"/>
                </a:solidFill>
              </a:rPr>
              <a:t> durum temelli öğrenme yaklaşımı </a:t>
            </a:r>
          </a:p>
          <a:p>
            <a:pPr lvl="1"/>
            <a:r>
              <a:rPr lang="tr-TR" sz="2400" dirty="0" smtClean="0"/>
              <a:t>tartışma, </a:t>
            </a:r>
          </a:p>
          <a:p>
            <a:pPr lvl="1"/>
            <a:r>
              <a:rPr lang="tr-TR" sz="2400" dirty="0" smtClean="0"/>
              <a:t>argüman oluşturma,</a:t>
            </a:r>
          </a:p>
          <a:p>
            <a:pPr lvl="1"/>
            <a:r>
              <a:rPr lang="tr-TR" sz="2400" dirty="0" smtClean="0"/>
              <a:t>görüş oluşturma ve </a:t>
            </a:r>
          </a:p>
          <a:p>
            <a:pPr lvl="1"/>
            <a:r>
              <a:rPr lang="tr-TR" sz="2400" dirty="0" smtClean="0"/>
              <a:t>çıkarımlar yapma ile bağlantılıdır.</a:t>
            </a:r>
          </a:p>
          <a:p>
            <a:pPr>
              <a:buNone/>
            </a:pPr>
            <a:r>
              <a:rPr lang="tr-TR" sz="2400" b="1" dirty="0" smtClean="0">
                <a:solidFill>
                  <a:srgbClr val="00B050"/>
                </a:solidFill>
              </a:rPr>
              <a:t> Bu öğrenme yaklaşımı öğrencilerin</a:t>
            </a:r>
          </a:p>
          <a:p>
            <a:r>
              <a:rPr lang="tr-TR" sz="2400" dirty="0" smtClean="0"/>
              <a:t>İlgi ve Motivasyonunu arttırır.</a:t>
            </a:r>
          </a:p>
          <a:p>
            <a:r>
              <a:rPr lang="tr-TR" sz="2400" dirty="0" smtClean="0"/>
              <a:t> Bilgiye ulaşmak için harekete geçmeleri için teşvik eder mantıklı tartışmalar yapabilir.</a:t>
            </a:r>
          </a:p>
          <a:p>
            <a:r>
              <a:rPr lang="tr-TR" sz="2400" dirty="0" smtClean="0"/>
              <a:t>Toplumu ilgilendiren bilimsel kararlarda aktif rol alabilir.</a:t>
            </a:r>
          </a:p>
          <a:p>
            <a:r>
              <a:rPr lang="tr-TR" sz="2400" dirty="0" smtClean="0"/>
              <a:t>Bilimin doğasına yönelik olarak bilimin insani bir girişim olduğu, bilim-toplum-kültür etkileşimini anlayabilirler (</a:t>
            </a:r>
            <a:r>
              <a:rPr lang="tr-TR" sz="2400" dirty="0" err="1" smtClean="0"/>
              <a:t>Polyiem</a:t>
            </a:r>
            <a:r>
              <a:rPr lang="tr-TR" sz="2400" dirty="0" smtClean="0"/>
              <a:t> </a:t>
            </a:r>
            <a:r>
              <a:rPr lang="tr-TR" sz="2400" dirty="0" err="1" smtClean="0"/>
              <a:t>vd</a:t>
            </a:r>
            <a:r>
              <a:rPr lang="tr-TR" sz="2400" dirty="0" smtClean="0"/>
              <a:t>., 2010).</a:t>
            </a:r>
            <a:endParaRPr lang="tr-TR"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2285992"/>
            <a:ext cx="8229600" cy="4114808"/>
          </a:xfrm>
        </p:spPr>
        <p:txBody>
          <a:bodyPr/>
          <a:lstStyle/>
          <a:p>
            <a:r>
              <a:rPr lang="tr-TR" b="1" dirty="0" smtClean="0"/>
              <a:t>ORGANLARINIZI BAĞIŞLAMAK İSTERMİYDİNİZ?</a:t>
            </a:r>
          </a:p>
          <a:p>
            <a:pPr lvl="2"/>
            <a:r>
              <a:rPr lang="tr-TR" b="1" dirty="0" smtClean="0"/>
              <a:t>Evet </a:t>
            </a:r>
          </a:p>
          <a:p>
            <a:pPr lvl="2"/>
            <a:r>
              <a:rPr lang="tr-TR" b="1" dirty="0" smtClean="0"/>
              <a:t>Hayır</a:t>
            </a:r>
          </a:p>
          <a:p>
            <a:pPr>
              <a:buNone/>
            </a:pPr>
            <a:r>
              <a:rPr lang="tr-TR" b="1" dirty="0" smtClean="0">
                <a:solidFill>
                  <a:srgbClr val="FF0000"/>
                </a:solidFill>
              </a:rPr>
              <a:t>Çünkü;</a:t>
            </a:r>
            <a:endParaRPr lang="tr-TR"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9218" name="Text Box 7"/>
          <p:cNvSpPr txBox="1">
            <a:spLocks noChangeArrowheads="1"/>
          </p:cNvSpPr>
          <p:nvPr/>
        </p:nvSpPr>
        <p:spPr bwMode="auto">
          <a:xfrm>
            <a:off x="500034" y="1714488"/>
            <a:ext cx="2714644" cy="3395662"/>
          </a:xfrm>
          <a:prstGeom prst="rect">
            <a:avLst/>
          </a:prstGeom>
          <a:noFill/>
          <a:ln w="57150">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1600" b="0" i="0" u="none" strike="noStrike" cap="none" normalizeH="0" baseline="0" noProof="1"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tr-TR" sz="1600" noProof="1" smtClean="0">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noProof="1" smtClean="0">
                <a:ln>
                  <a:noFill/>
                </a:ln>
                <a:solidFill>
                  <a:schemeClr val="tx1"/>
                </a:solidFill>
                <a:effectLst/>
                <a:latin typeface="Calibri" pitchFamily="34" charset="0"/>
                <a:cs typeface="Arial" pitchFamily="34" charset="0"/>
              </a:rPr>
              <a:t>Öğrencilerinizle birlikte organ bağışı konusunda bir hastanedeki organ nakli bekleyen hastaları ziyarete gidiyor ve duygusal açıdan çok etkileniyorsunuz.</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noProof="1" smtClean="0">
                <a:ln>
                  <a:noFill/>
                </a:ln>
                <a:solidFill>
                  <a:schemeClr val="tx1"/>
                </a:solidFill>
                <a:effectLst/>
                <a:latin typeface="Calibri" pitchFamily="34" charset="0"/>
                <a:cs typeface="Arial" pitchFamily="34" charset="0"/>
              </a:rPr>
              <a:t>Organlarınızı bağışlama konusunda nasıl karar verirdiniz?</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6 İçerik Yer Tutucusu" descr="C:\Documents and Settings\d\Desktop\201307304833_org.jpg"/>
          <p:cNvPicPr>
            <a:picLocks noGrp="1"/>
          </p:cNvPicPr>
          <p:nvPr>
            <p:ph idx="1"/>
          </p:nvPr>
        </p:nvPicPr>
        <p:blipFill>
          <a:blip r:embed="rId2"/>
          <a:srcRect/>
          <a:stretch>
            <a:fillRect/>
          </a:stretch>
        </p:blipFill>
        <p:spPr bwMode="auto">
          <a:xfrm>
            <a:off x="857224" y="1785926"/>
            <a:ext cx="1785950" cy="990593"/>
          </a:xfrm>
          <a:prstGeom prst="rect">
            <a:avLst/>
          </a:prstGeom>
          <a:noFill/>
          <a:ln w="9525">
            <a:noFill/>
            <a:miter lim="800000"/>
            <a:headEnd/>
            <a:tailEnd/>
          </a:ln>
        </p:spPr>
      </p:pic>
      <p:sp>
        <p:nvSpPr>
          <p:cNvPr id="9219" name="Text Box 8"/>
          <p:cNvSpPr txBox="1">
            <a:spLocks noChangeArrowheads="1"/>
          </p:cNvSpPr>
          <p:nvPr/>
        </p:nvSpPr>
        <p:spPr bwMode="auto">
          <a:xfrm>
            <a:off x="4143372" y="1714488"/>
            <a:ext cx="2408237" cy="3395662"/>
          </a:xfrm>
          <a:prstGeom prst="rect">
            <a:avLst/>
          </a:prstGeom>
          <a:noFill/>
          <a:ln w="57150">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1" smtClean="0">
                <a:ln>
                  <a:noFill/>
                </a:ln>
                <a:solidFill>
                  <a:srgbClr val="C00000"/>
                </a:solidFill>
                <a:effectLst/>
                <a:latin typeface="Calibri" pitchFamily="34" charset="0"/>
                <a:cs typeface="Arial" pitchFamily="34" charset="0"/>
              </a:rPr>
              <a:t>1</a:t>
            </a:r>
            <a:r>
              <a:rPr kumimoji="0" lang="tr-TR" sz="1600" b="0" i="0" u="none" strike="noStrike" cap="none" normalizeH="0" baseline="0" noProof="1" smtClean="0">
                <a:ln>
                  <a:noFill/>
                </a:ln>
                <a:solidFill>
                  <a:schemeClr val="tx1"/>
                </a:solidFill>
                <a:effectLst/>
                <a:latin typeface="Calibri" pitchFamily="34" charset="0"/>
                <a:cs typeface="Arial" pitchFamily="34" charset="0"/>
              </a:rPr>
              <a:t>Hiç düşünmeden orada bağışlarım,</a:t>
            </a:r>
            <a:endParaRPr kumimoji="0" lang="tr-TR" sz="1600" b="1" i="0" u="none" strike="noStrike" cap="none" normalizeH="0" baseline="0" noProof="1" smtClean="0">
              <a:ln>
                <a:noFill/>
              </a:ln>
              <a:solidFill>
                <a:srgbClr val="C00000"/>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1" smtClean="0">
                <a:ln>
                  <a:noFill/>
                </a:ln>
                <a:solidFill>
                  <a:srgbClr val="C00000"/>
                </a:solidFill>
                <a:effectLst/>
                <a:latin typeface="Calibri" pitchFamily="34" charset="0"/>
                <a:cs typeface="Arial" pitchFamily="34" charset="0"/>
              </a:rPr>
              <a:t>2 </a:t>
            </a:r>
            <a:r>
              <a:rPr kumimoji="0" lang="tr-TR" sz="1600" b="0" i="0" u="none" strike="noStrike" cap="none" normalizeH="0" baseline="0" noProof="1" smtClean="0">
                <a:ln>
                  <a:noFill/>
                </a:ln>
                <a:solidFill>
                  <a:schemeClr val="tx1"/>
                </a:solidFill>
                <a:effectLst/>
                <a:latin typeface="Calibri" pitchFamily="34" charset="0"/>
                <a:cs typeface="Arial" pitchFamily="34" charset="0"/>
              </a:rPr>
              <a:t>Ancak birinci dereceden yakınlarıma bağışlarım</a:t>
            </a:r>
            <a:endParaRPr kumimoji="0" lang="tr-TR" sz="16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1" smtClean="0">
                <a:ln>
                  <a:noFill/>
                </a:ln>
                <a:solidFill>
                  <a:srgbClr val="C00000"/>
                </a:solidFill>
                <a:effectLst/>
                <a:latin typeface="Calibri" pitchFamily="34" charset="0"/>
                <a:cs typeface="Arial" pitchFamily="34" charset="0"/>
              </a:rPr>
              <a:t>3</a:t>
            </a:r>
            <a:r>
              <a:rPr kumimoji="0" lang="tr-TR" sz="1600" b="0" i="0" u="none" strike="noStrike" cap="none" normalizeH="0" baseline="0" noProof="1" smtClean="0">
                <a:ln>
                  <a:noFill/>
                </a:ln>
                <a:solidFill>
                  <a:schemeClr val="tx1"/>
                </a:solidFill>
                <a:effectLst/>
                <a:latin typeface="Calibri" pitchFamily="34" charset="0"/>
                <a:cs typeface="Arial" pitchFamily="34" charset="0"/>
              </a:rPr>
              <a:t>Bir organım olmadan ölmek beni korkutur bağışlayamam,</a:t>
            </a:r>
            <a:endParaRPr kumimoji="0" lang="tr-TR" sz="16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1" smtClean="0">
                <a:ln>
                  <a:noFill/>
                </a:ln>
                <a:solidFill>
                  <a:srgbClr val="C00000"/>
                </a:solidFill>
                <a:effectLst/>
                <a:latin typeface="Calibri" pitchFamily="34" charset="0"/>
                <a:cs typeface="Arial" pitchFamily="34" charset="0"/>
              </a:rPr>
              <a:t>4</a:t>
            </a:r>
            <a:r>
              <a:rPr kumimoji="0" lang="tr-TR" sz="1600" b="0" i="0" u="none" strike="noStrike" cap="none" normalizeH="0" baseline="0" noProof="1" smtClean="0">
                <a:ln>
                  <a:noFill/>
                </a:ln>
                <a:solidFill>
                  <a:schemeClr val="tx1"/>
                </a:solidFill>
                <a:effectLst/>
                <a:latin typeface="Calibri" pitchFamily="34" charset="0"/>
                <a:cs typeface="Arial" pitchFamily="34" charset="0"/>
              </a:rPr>
              <a:t>Zamanı geldiğinde düşünürüm,</a:t>
            </a:r>
            <a:endParaRPr kumimoji="0" lang="tr-TR" sz="1600" b="1" i="0" u="none" strike="noStrike" cap="none" normalizeH="0" baseline="0" noProof="1" smtClean="0">
              <a:ln>
                <a:noFill/>
              </a:ln>
              <a:solidFill>
                <a:srgbClr val="C00000"/>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1" smtClean="0">
                <a:ln>
                  <a:noFill/>
                </a:ln>
                <a:solidFill>
                  <a:srgbClr val="C00000"/>
                </a:solidFill>
                <a:effectLst/>
                <a:latin typeface="Calibri" pitchFamily="34" charset="0"/>
                <a:cs typeface="Arial" pitchFamily="34" charset="0"/>
              </a:rPr>
              <a:t>5 </a:t>
            </a:r>
            <a:r>
              <a:rPr kumimoji="0" lang="tr-TR" sz="1600" b="0" i="0" u="none" strike="noStrike" cap="none" normalizeH="0" baseline="0" noProof="1" smtClean="0">
                <a:ln>
                  <a:noFill/>
                </a:ln>
                <a:solidFill>
                  <a:schemeClr val="tx1"/>
                </a:solidFill>
                <a:effectLst/>
                <a:latin typeface="Calibri" pitchFamily="34" charset="0"/>
                <a:cs typeface="Arial" pitchFamily="34" charset="0"/>
              </a:rPr>
              <a:t>Bana emanet oldukları için hiç bağışlayamam</a:t>
            </a:r>
            <a:endParaRPr kumimoji="0" lang="tr-TR" sz="16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1" smtClean="0">
                <a:ln>
                  <a:noFill/>
                </a:ln>
                <a:solidFill>
                  <a:srgbClr val="C00000"/>
                </a:solidFill>
                <a:effectLst/>
                <a:latin typeface="Calibri" pitchFamily="34" charset="0"/>
                <a:cs typeface="Arial" pitchFamily="34" charset="0"/>
              </a:rPr>
              <a:t>6</a:t>
            </a:r>
            <a:r>
              <a:rPr kumimoji="0" lang="tr-TR" sz="1600" b="0" i="0" u="none" strike="noStrike" cap="none" normalizeH="0" baseline="0" noProof="1" smtClean="0">
                <a:ln>
                  <a:noFill/>
                </a:ln>
                <a:solidFill>
                  <a:schemeClr val="tx1"/>
                </a:solidFill>
                <a:effectLst/>
                <a:latin typeface="Calibri" pitchFamily="34" charset="0"/>
                <a:cs typeface="Arial" pitchFamily="34" charset="0"/>
              </a:rPr>
              <a:t>Diğer:………………………………………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1" smtClean="0">
                <a:ln>
                  <a:noFill/>
                </a:ln>
                <a:solidFill>
                  <a:schemeClr val="tx1"/>
                </a:solidFill>
                <a:effectLst/>
                <a:latin typeface="Calibri" pitchFamily="34" charset="0"/>
                <a:cs typeface="Arial" pitchFamily="34" charset="0"/>
              </a:rPr>
              <a:t>………………………………………</a:t>
            </a:r>
            <a:endParaRPr kumimoji="0" lang="tr-TR" sz="16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tr-TR" sz="2000" b="1" i="0" u="none" strike="noStrike" cap="none" normalizeH="0" baseline="0" noProof="1" smtClean="0">
              <a:ln>
                <a:noFill/>
              </a:ln>
              <a:solidFill>
                <a:srgbClr val="C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8" name="7 İçerik Yer Tutucusu"/>
          <p:cNvGraphicFramePr>
            <a:graphicFrameLocks noGrp="1"/>
          </p:cNvGraphicFramePr>
          <p:nvPr>
            <p:ph idx="1"/>
          </p:nvPr>
        </p:nvGraphicFramePr>
        <p:xfrm>
          <a:off x="0" y="1152525"/>
          <a:ext cx="5715008"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Sol Ayraç"/>
          <p:cNvSpPr/>
          <p:nvPr/>
        </p:nvSpPr>
        <p:spPr>
          <a:xfrm>
            <a:off x="5000628" y="2357430"/>
            <a:ext cx="571504" cy="2571768"/>
          </a:xfrm>
          <a:prstGeom prst="leftBrace">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tr-TR"/>
          </a:p>
        </p:txBody>
      </p:sp>
      <p:sp>
        <p:nvSpPr>
          <p:cNvPr id="10" name="9 Metin kutusu"/>
          <p:cNvSpPr txBox="1"/>
          <p:nvPr/>
        </p:nvSpPr>
        <p:spPr>
          <a:xfrm>
            <a:off x="5214942" y="2500306"/>
            <a:ext cx="3143272" cy="2308324"/>
          </a:xfrm>
          <a:prstGeom prst="rect">
            <a:avLst/>
          </a:prstGeom>
          <a:noFill/>
        </p:spPr>
        <p:txBody>
          <a:bodyPr wrap="square" rtlCol="0">
            <a:spAutoFit/>
          </a:bodyPr>
          <a:lstStyle/>
          <a:p>
            <a:pPr algn="ctr"/>
            <a:r>
              <a:rPr lang="tr-TR" sz="2400" dirty="0" smtClean="0"/>
              <a:t>1980’lerden bu yana üç bilgi alanının bağlılığı hakkında öğrencileri eğitme yolları aranmaktadır (</a:t>
            </a:r>
            <a:r>
              <a:rPr lang="tr-TR" sz="2400" dirty="0" err="1" smtClean="0"/>
              <a:t>Yager</a:t>
            </a:r>
            <a:r>
              <a:rPr lang="tr-TR" sz="2400" dirty="0" smtClean="0"/>
              <a:t>, 1996)</a:t>
            </a:r>
            <a:endParaRPr lang="tr-TR" sz="2400" dirty="0"/>
          </a:p>
        </p:txBody>
      </p:sp>
      <p:sp>
        <p:nvSpPr>
          <p:cNvPr id="11" name="10 Sağ Ayraç"/>
          <p:cNvSpPr/>
          <p:nvPr/>
        </p:nvSpPr>
        <p:spPr>
          <a:xfrm>
            <a:off x="8143900" y="2357430"/>
            <a:ext cx="285752" cy="2571768"/>
          </a:xfrm>
          <a:prstGeom prst="rightBrace">
            <a:avLst/>
          </a:prstGeom>
          <a:ln w="57150"/>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Etkinlik ZAMANI</a:t>
            </a:r>
            <a:endParaRPr lang="tr-TR" dirty="0"/>
          </a:p>
        </p:txBody>
      </p:sp>
      <p:sp>
        <p:nvSpPr>
          <p:cNvPr id="3" name="2 İçerik Yer Tutucusu"/>
          <p:cNvSpPr>
            <a:spLocks noGrp="1"/>
          </p:cNvSpPr>
          <p:nvPr>
            <p:ph idx="1"/>
          </p:nvPr>
        </p:nvSpPr>
        <p:spPr/>
        <p:txBody>
          <a:bodyPr/>
          <a:lstStyle/>
          <a:p>
            <a:endParaRPr lang="tr-TR" dirty="0"/>
          </a:p>
        </p:txBody>
      </p:sp>
      <p:sp>
        <p:nvSpPr>
          <p:cNvPr id="8194" name="Text Box 2"/>
          <p:cNvSpPr txBox="1">
            <a:spLocks noChangeArrowheads="1"/>
          </p:cNvSpPr>
          <p:nvPr/>
        </p:nvSpPr>
        <p:spPr bwMode="auto">
          <a:xfrm>
            <a:off x="500034" y="1214422"/>
            <a:ext cx="2928958" cy="4857784"/>
          </a:xfrm>
          <a:prstGeom prst="rect">
            <a:avLst/>
          </a:prstGeom>
          <a:solidFill>
            <a:srgbClr val="FFFFFF"/>
          </a:solidFill>
          <a:ln w="63500" cmpd="thickThin">
            <a:solidFill>
              <a:srgbClr val="9BBB59"/>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lang="tr-TR" sz="1000" dirty="0" smtClean="0">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lang="tr-TR" sz="1000" dirty="0" smtClean="0">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lang="tr-TR" sz="1000" dirty="0" smtClean="0">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tr-TR"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Arial" pitchFamily="34" charset="0"/>
              </a:rPr>
              <a:t>Ailenizle birlikte keyifli vakit geçirmek için, piknik yapmaya karar verdiniz. Piknik alanınıza geldiğinizde, yanı başınızdaki ailenin pikniklerini bitirip geri dönmek üzere olduğunu gördünüz.  Açıkça her yere çöp atmışlar ve çöplerini toplamamışlar.</a:t>
            </a:r>
            <a:endParaRPr kumimoji="0" lang="tr-TR"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cs typeface="Arial" pitchFamily="34" charset="0"/>
              </a:rPr>
              <a:t>Böyle bir durumda ne yaparsınız?</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tr-T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tr-T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6 Resim" descr="C:\Documents and Settings\Administrator\Desktop\a174d47e.jpg"/>
          <p:cNvPicPr/>
          <p:nvPr/>
        </p:nvPicPr>
        <p:blipFill>
          <a:blip r:embed="rId2"/>
          <a:srcRect/>
          <a:stretch>
            <a:fillRect/>
          </a:stretch>
        </p:blipFill>
        <p:spPr bwMode="auto">
          <a:xfrm>
            <a:off x="714348" y="1357298"/>
            <a:ext cx="2571768" cy="1754706"/>
          </a:xfrm>
          <a:prstGeom prst="rect">
            <a:avLst/>
          </a:prstGeom>
          <a:noFill/>
          <a:ln w="9525">
            <a:noFill/>
            <a:miter lim="800000"/>
            <a:headEnd/>
            <a:tailEnd/>
          </a:ln>
        </p:spPr>
      </p:pic>
      <p:sp>
        <p:nvSpPr>
          <p:cNvPr id="8195" name="Text Box 6"/>
          <p:cNvSpPr txBox="1">
            <a:spLocks noChangeArrowheads="1"/>
          </p:cNvSpPr>
          <p:nvPr/>
        </p:nvSpPr>
        <p:spPr bwMode="auto">
          <a:xfrm>
            <a:off x="4572000" y="1214422"/>
            <a:ext cx="2786082" cy="4857784"/>
          </a:xfrm>
          <a:prstGeom prst="rect">
            <a:avLst/>
          </a:prstGeom>
          <a:solidFill>
            <a:srgbClr val="FFFFFF"/>
          </a:solidFill>
          <a:ln w="63500" cmpd="thickThin">
            <a:solidFill>
              <a:srgbClr val="9BBB59"/>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tr-TR" sz="1800" b="1" i="0" u="none" strike="noStrike" cap="none" normalizeH="0" baseline="0" dirty="0" smtClean="0">
              <a:ln>
                <a:noFill/>
              </a:ln>
              <a:solidFill>
                <a:srgbClr val="00B050"/>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lang="tr-TR" sz="1600" b="1" dirty="0" smtClean="0">
              <a:solidFill>
                <a:srgbClr val="00B050"/>
              </a:solidFill>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rgbClr val="00B050"/>
                </a:solidFill>
                <a:effectLst/>
                <a:latin typeface="Calibri" pitchFamily="34" charset="0"/>
                <a:cs typeface="Arial" pitchFamily="34" charset="0"/>
              </a:rPr>
              <a:t>1</a:t>
            </a:r>
            <a:r>
              <a:rPr kumimoji="0" lang="tr-TR" sz="1600" b="0" i="0" u="none" strike="noStrike" cap="none" normalizeH="0" baseline="0" dirty="0" smtClean="0">
                <a:ln>
                  <a:noFill/>
                </a:ln>
                <a:solidFill>
                  <a:schemeClr val="tx1"/>
                </a:solidFill>
                <a:effectLst/>
                <a:latin typeface="Calibri" pitchFamily="34" charset="0"/>
                <a:cs typeface="Arial" pitchFamily="34" charset="0"/>
              </a:rPr>
              <a:t>Ayrılmadan önce çöpleri toplamalarının söylenmesi,</a:t>
            </a:r>
            <a:endParaRPr kumimoji="0" lang="tr-TR"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rgbClr val="00B050"/>
                </a:solidFill>
                <a:effectLst/>
                <a:latin typeface="Calibri" pitchFamily="34" charset="0"/>
                <a:cs typeface="Arial" pitchFamily="34" charset="0"/>
              </a:rPr>
              <a:t>2</a:t>
            </a:r>
            <a:r>
              <a:rPr kumimoji="0" lang="tr-TR" sz="1600" b="0" i="0" u="none" strike="noStrike" cap="none" normalizeH="0" baseline="0" dirty="0" smtClean="0">
                <a:ln>
                  <a:noFill/>
                </a:ln>
                <a:solidFill>
                  <a:schemeClr val="tx1"/>
                </a:solidFill>
                <a:effectLst/>
                <a:latin typeface="Calibri" pitchFamily="34" charset="0"/>
                <a:cs typeface="Arial" pitchFamily="34" charset="0"/>
              </a:rPr>
              <a:t>Ayrılmalarının beklenmesi ve gitmelerinin ardından çöplerin sizin tarafından toplanması, </a:t>
            </a:r>
            <a:endParaRPr kumimoji="0" lang="tr-TR"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rgbClr val="00B050"/>
                </a:solidFill>
                <a:effectLst/>
                <a:latin typeface="Calibri" pitchFamily="34" charset="0"/>
                <a:cs typeface="Arial" pitchFamily="34" charset="0"/>
              </a:rPr>
              <a:t>3</a:t>
            </a:r>
            <a:r>
              <a:rPr kumimoji="0" lang="tr-TR" sz="1600" b="0" i="0" u="none" strike="noStrike" cap="none" normalizeH="0" baseline="0" dirty="0" smtClean="0">
                <a:ln>
                  <a:noFill/>
                </a:ln>
                <a:solidFill>
                  <a:schemeClr val="tx1"/>
                </a:solidFill>
                <a:effectLst/>
                <a:latin typeface="Calibri" pitchFamily="34" charset="0"/>
                <a:cs typeface="Arial" pitchFamily="34" charset="0"/>
              </a:rPr>
              <a:t>Hiç bir şey yapılmaması,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rgbClr val="00B050"/>
                </a:solidFill>
                <a:effectLst/>
                <a:latin typeface="Calibri" pitchFamily="34" charset="0"/>
                <a:cs typeface="Arial" pitchFamily="34" charset="0"/>
              </a:rPr>
              <a:t>4</a:t>
            </a:r>
            <a:r>
              <a:rPr kumimoji="0" lang="tr-TR" sz="1600" b="0" i="0" u="none" strike="noStrike" cap="none" normalizeH="0" baseline="0" dirty="0" smtClean="0">
                <a:ln>
                  <a:noFill/>
                </a:ln>
                <a:solidFill>
                  <a:schemeClr val="tx1"/>
                </a:solidFill>
                <a:effectLst/>
                <a:latin typeface="Calibri" pitchFamily="34" charset="0"/>
                <a:cs typeface="Arial" pitchFamily="34" charset="0"/>
              </a:rPr>
              <a:t>Diğer:………………………………………………………………………………………………..</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10242" name="Text Box 9"/>
          <p:cNvSpPr txBox="1">
            <a:spLocks noChangeArrowheads="1"/>
          </p:cNvSpPr>
          <p:nvPr/>
        </p:nvSpPr>
        <p:spPr bwMode="auto">
          <a:xfrm>
            <a:off x="500034" y="1643050"/>
            <a:ext cx="2928958" cy="3681415"/>
          </a:xfrm>
          <a:prstGeom prst="rect">
            <a:avLst/>
          </a:prstGeom>
          <a:noFill/>
          <a:ln w="57150">
            <a:solidFill>
              <a:srgbClr val="1CA48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1600" b="0" i="0" u="none" strike="noStrike" cap="none" normalizeH="0" baseline="0" noProof="1"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tr-TR" sz="1600" noProof="1" smtClean="0">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noProof="1" smtClean="0">
                <a:ln>
                  <a:noFill/>
                </a:ln>
                <a:solidFill>
                  <a:schemeClr val="tx1"/>
                </a:solidFill>
                <a:effectLst/>
                <a:latin typeface="Calibri" pitchFamily="34" charset="0"/>
                <a:cs typeface="Arial" pitchFamily="34" charset="0"/>
              </a:rPr>
              <a:t>Bulunduğunuz şehirin en önemli anayollarından birinde ciddi bir biçimde trafik yaşanıyor. Anayol ile bağlantılı bir yol yapımı için çalışmalar başlatıyor. Ancak yapılacak olan bu yol yaklaşık 623 ağacın kesilmesini gerekli kılıyor.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noProof="1" smtClean="0">
                <a:ln>
                  <a:noFill/>
                </a:ln>
                <a:solidFill>
                  <a:schemeClr val="tx1"/>
                </a:solidFill>
                <a:effectLst/>
                <a:latin typeface="Calibri" pitchFamily="34" charset="0"/>
                <a:cs typeface="Arial" pitchFamily="34" charset="0"/>
              </a:rPr>
              <a:t>Böyle bir durumda ne yapılmasını isterdiniz?</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6 İçerik Yer Tutucusu" descr="C:\Users\TURAN\Desktop\coaching(1).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28662" y="1643050"/>
            <a:ext cx="2143140" cy="9522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243" name="Text Box 10"/>
          <p:cNvSpPr txBox="1">
            <a:spLocks noChangeArrowheads="1"/>
          </p:cNvSpPr>
          <p:nvPr/>
        </p:nvSpPr>
        <p:spPr bwMode="auto">
          <a:xfrm>
            <a:off x="4357686" y="1643050"/>
            <a:ext cx="2643206" cy="3643338"/>
          </a:xfrm>
          <a:prstGeom prst="rect">
            <a:avLst/>
          </a:prstGeom>
          <a:noFill/>
          <a:ln w="57150">
            <a:solidFill>
              <a:srgbClr val="1CA48D"/>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1" smtClean="0">
                <a:ln>
                  <a:noFill/>
                </a:ln>
                <a:solidFill>
                  <a:srgbClr val="11ABAF"/>
                </a:solidFill>
                <a:effectLst/>
                <a:latin typeface="Calibri" pitchFamily="34" charset="0"/>
                <a:cs typeface="Arial" pitchFamily="34" charset="0"/>
              </a:rPr>
              <a:t>1</a:t>
            </a:r>
            <a:r>
              <a:rPr kumimoji="0" lang="tr-TR" sz="1600" b="0" i="0" u="none" strike="noStrike" cap="none" normalizeH="0" baseline="0" noProof="1" smtClean="0">
                <a:ln>
                  <a:noFill/>
                </a:ln>
                <a:solidFill>
                  <a:schemeClr val="tx1"/>
                </a:solidFill>
                <a:effectLst/>
                <a:latin typeface="Calibri" pitchFamily="34" charset="0"/>
                <a:cs typeface="Arial" pitchFamily="34" charset="0"/>
              </a:rPr>
              <a:t>Halkın isteğini belirlemek üzere bir anket yapılmasını talep etmek,</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1" smtClean="0">
                <a:ln>
                  <a:noFill/>
                </a:ln>
                <a:solidFill>
                  <a:srgbClr val="1CA48D"/>
                </a:solidFill>
                <a:effectLst/>
                <a:latin typeface="Calibri" pitchFamily="34" charset="0"/>
                <a:cs typeface="Arial" pitchFamily="34" charset="0"/>
              </a:rPr>
              <a:t>2</a:t>
            </a:r>
            <a:r>
              <a:rPr kumimoji="0" lang="tr-TR" sz="1600" b="0" i="0" u="none" strike="noStrike" cap="none" normalizeH="0" baseline="0" noProof="1" smtClean="0">
                <a:ln>
                  <a:noFill/>
                </a:ln>
                <a:solidFill>
                  <a:schemeClr val="tx1"/>
                </a:solidFill>
                <a:effectLst/>
                <a:latin typeface="Calibri" pitchFamily="34" charset="0"/>
                <a:cs typeface="Arial" pitchFamily="34" charset="0"/>
              </a:rPr>
              <a:t>Maliyeti yüksek olsada bir tünel yapılmasını istemek</a:t>
            </a:r>
            <a:r>
              <a:rPr kumimoji="0" lang="tr-TR" sz="1600" b="0" i="0" u="none" strike="noStrike" cap="none" normalizeH="0" baseline="0" noProof="1" smtClean="0">
                <a:ln>
                  <a:noFill/>
                </a:ln>
                <a:solidFill>
                  <a:schemeClr val="tx1"/>
                </a:solidFill>
                <a:effectLst/>
                <a:latin typeface="Times New Roman" pitchFamily="18"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1" smtClean="0">
                <a:ln>
                  <a:noFill/>
                </a:ln>
                <a:solidFill>
                  <a:srgbClr val="11ABAF"/>
                </a:solidFill>
                <a:effectLst/>
                <a:latin typeface="Calibri" pitchFamily="34" charset="0"/>
                <a:cs typeface="Arial" pitchFamily="34" charset="0"/>
              </a:rPr>
              <a:t>3 </a:t>
            </a:r>
            <a:r>
              <a:rPr kumimoji="0" lang="tr-TR" sz="1600" b="0" i="0" u="none" strike="noStrike" cap="none" normalizeH="0" baseline="0" noProof="1" smtClean="0">
                <a:ln>
                  <a:noFill/>
                </a:ln>
                <a:solidFill>
                  <a:schemeClr val="tx1"/>
                </a:solidFill>
                <a:effectLst/>
                <a:latin typeface="Calibri" pitchFamily="34" charset="0"/>
                <a:cs typeface="Arial" pitchFamily="34" charset="0"/>
              </a:rPr>
              <a:t>Trafiğin verdiği rahatsızlığı çekmektense yolun yapımını onaylamak, </a:t>
            </a:r>
            <a:endParaRPr kumimoji="0" lang="tr-TR" sz="16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1" smtClean="0">
                <a:ln>
                  <a:noFill/>
                </a:ln>
                <a:solidFill>
                  <a:srgbClr val="11ABAF"/>
                </a:solidFill>
                <a:effectLst/>
                <a:latin typeface="Calibri" pitchFamily="34" charset="0"/>
                <a:cs typeface="Arial" pitchFamily="34" charset="0"/>
              </a:rPr>
              <a:t>4 </a:t>
            </a:r>
            <a:r>
              <a:rPr kumimoji="0" lang="tr-TR" sz="1600" b="0" i="0" u="none" strike="noStrike" cap="none" normalizeH="0" baseline="0" noProof="1" smtClean="0">
                <a:ln>
                  <a:noFill/>
                </a:ln>
                <a:solidFill>
                  <a:schemeClr val="tx1"/>
                </a:solidFill>
                <a:effectLst/>
                <a:latin typeface="Calibri" pitchFamily="34" charset="0"/>
                <a:cs typeface="Arial" pitchFamily="34" charset="0"/>
              </a:rPr>
              <a:t>Yolun yapılmasını onaylamak ve başka yere 1000 fidan dikmek</a:t>
            </a:r>
            <a:r>
              <a:rPr kumimoji="0" lang="tr-TR" sz="1600" b="0" i="0" u="none" strike="noStrike" cap="none" normalizeH="0" baseline="0" noProof="1" smtClean="0">
                <a:ln>
                  <a:noFill/>
                </a:ln>
                <a:solidFill>
                  <a:schemeClr val="tx1"/>
                </a:solidFill>
                <a:effectLst/>
                <a:latin typeface="Times New Roman" pitchFamily="18" charset="0"/>
                <a:cs typeface="Arial" pitchFamily="34" charset="0"/>
              </a:rPr>
              <a:t>,</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noProof="1" smtClean="0">
                <a:ln>
                  <a:noFill/>
                </a:ln>
                <a:solidFill>
                  <a:srgbClr val="11ABAF"/>
                </a:solidFill>
                <a:effectLst/>
                <a:latin typeface="Calibri" pitchFamily="34" charset="0"/>
                <a:cs typeface="Arial" pitchFamily="34" charset="0"/>
              </a:rPr>
              <a:t>5</a:t>
            </a:r>
            <a:r>
              <a:rPr kumimoji="0" lang="tr-TR" sz="1600" b="0" i="0" u="none" strike="noStrike" cap="none" normalizeH="0" baseline="0" noProof="1" smtClean="0">
                <a:ln>
                  <a:noFill/>
                </a:ln>
                <a:solidFill>
                  <a:schemeClr val="tx1"/>
                </a:solidFill>
                <a:effectLst/>
                <a:latin typeface="Calibri" pitchFamily="34" charset="0"/>
                <a:cs typeface="Arial" pitchFamily="34" charset="0"/>
              </a:rPr>
              <a:t>Diğer……………………………………………………………………………………………..</a:t>
            </a:r>
            <a:endParaRPr kumimoji="0" lang="tr-TR" sz="16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tr-TR" sz="2000" b="1" i="0" u="none" strike="noStrike" cap="none" normalizeH="0" baseline="0" noProof="1" smtClean="0">
              <a:ln>
                <a:noFill/>
              </a:ln>
              <a:solidFill>
                <a:srgbClr val="1CA48D"/>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Veri Yer Tutucusu"/>
          <p:cNvSpPr>
            <a:spLocks noGrp="1"/>
          </p:cNvSpPr>
          <p:nvPr>
            <p:ph type="dt" sz="half" idx="12"/>
          </p:nvPr>
        </p:nvSpPr>
        <p:spPr/>
        <p:txBody>
          <a:bodyPr/>
          <a:lstStyle/>
          <a:p>
            <a:r>
              <a:rPr lang="en-US"/>
              <a:t>www.themegallery.com</a:t>
            </a:r>
          </a:p>
        </p:txBody>
      </p:sp>
      <p:sp>
        <p:nvSpPr>
          <p:cNvPr id="70658" name="Rectangle 2"/>
          <p:cNvSpPr>
            <a:spLocks noGrp="1" noChangeArrowheads="1"/>
          </p:cNvSpPr>
          <p:nvPr>
            <p:ph type="title"/>
          </p:nvPr>
        </p:nvSpPr>
        <p:spPr/>
        <p:txBody>
          <a:bodyPr/>
          <a:lstStyle/>
          <a:p>
            <a:r>
              <a:rPr lang="tr-TR" dirty="0" err="1" smtClean="0"/>
              <a:t>Sosyobilimsel</a:t>
            </a:r>
            <a:r>
              <a:rPr lang="tr-TR" dirty="0" smtClean="0"/>
              <a:t> Durum Nedir?</a:t>
            </a:r>
            <a:endParaRPr lang="en-US" dirty="0"/>
          </a:p>
        </p:txBody>
      </p:sp>
      <p:sp>
        <p:nvSpPr>
          <p:cNvPr id="8" name="7 Metin kutusu"/>
          <p:cNvSpPr txBox="1"/>
          <p:nvPr/>
        </p:nvSpPr>
        <p:spPr>
          <a:xfrm>
            <a:off x="1835696" y="1484784"/>
            <a:ext cx="7715304" cy="73866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r>
              <a:rPr lang="tr-TR" sz="2400" dirty="0" smtClean="0"/>
              <a:t>	</a:t>
            </a:r>
            <a:endParaRPr lang="tr-TR" sz="2400" dirty="0"/>
          </a:p>
          <a:p>
            <a:endParaRPr lang="tr-TR" dirty="0"/>
          </a:p>
        </p:txBody>
      </p:sp>
      <p:pic>
        <p:nvPicPr>
          <p:cNvPr id="9" name="Picture 4" descr="imagesCANSA02S"/>
          <p:cNvPicPr>
            <a:picLocks noChangeAspect="1" noChangeArrowheads="1"/>
          </p:cNvPicPr>
          <p:nvPr/>
        </p:nvPicPr>
        <p:blipFill>
          <a:blip r:embed="rId2" cstate="print"/>
          <a:srcRect/>
          <a:stretch>
            <a:fillRect/>
          </a:stretch>
        </p:blipFill>
        <p:spPr bwMode="auto">
          <a:xfrm>
            <a:off x="0" y="928670"/>
            <a:ext cx="2000232" cy="1643059"/>
          </a:xfrm>
          <a:prstGeom prst="rect">
            <a:avLst/>
          </a:prstGeom>
          <a:noFill/>
        </p:spPr>
      </p:pic>
      <p:pic>
        <p:nvPicPr>
          <p:cNvPr id="7" name="6 Resim"/>
          <p:cNvPicPr/>
          <p:nvPr/>
        </p:nvPicPr>
        <p:blipFill>
          <a:blip r:embed="rId3" cstate="print"/>
          <a:srcRect/>
          <a:stretch>
            <a:fillRect/>
          </a:stretch>
        </p:blipFill>
        <p:spPr bwMode="auto">
          <a:xfrm>
            <a:off x="0" y="0"/>
            <a:ext cx="857256" cy="1071570"/>
          </a:xfrm>
          <a:prstGeom prst="rect">
            <a:avLst/>
          </a:prstGeom>
          <a:noFill/>
          <a:ln w="9525">
            <a:noFill/>
            <a:miter lim="800000"/>
            <a:headEnd/>
            <a:tailEnd/>
          </a:ln>
        </p:spPr>
      </p:pic>
      <p:sp>
        <p:nvSpPr>
          <p:cNvPr id="10" name="9 Dikdörtgen"/>
          <p:cNvSpPr/>
          <p:nvPr/>
        </p:nvSpPr>
        <p:spPr>
          <a:xfrm>
            <a:off x="1619672" y="1484784"/>
            <a:ext cx="7128792" cy="1477328"/>
          </a:xfrm>
          <a:prstGeom prst="rect">
            <a:avLst/>
          </a:prstGeom>
        </p:spPr>
        <p:txBody>
          <a:bodyPr wrap="square">
            <a:spAutoFit/>
          </a:bodyPr>
          <a:lstStyle/>
          <a:p>
            <a:r>
              <a:rPr lang="tr-TR" dirty="0" err="1" smtClean="0"/>
              <a:t>Sosyobilimsel</a:t>
            </a:r>
            <a:r>
              <a:rPr lang="tr-TR" dirty="0" smtClean="0"/>
              <a:t> durumlar (SBD) bilimin </a:t>
            </a:r>
            <a:r>
              <a:rPr lang="tr-TR" dirty="0" smtClean="0">
                <a:solidFill>
                  <a:srgbClr val="FF0000"/>
                </a:solidFill>
              </a:rPr>
              <a:t>kavramsal ve teknolojik boyutları</a:t>
            </a:r>
            <a:r>
              <a:rPr lang="tr-TR" dirty="0" smtClean="0"/>
              <a:t> ile ilişkili </a:t>
            </a:r>
            <a:r>
              <a:rPr lang="tr-TR" dirty="0" smtClean="0">
                <a:solidFill>
                  <a:srgbClr val="FF0000"/>
                </a:solidFill>
              </a:rPr>
              <a:t>toplumsal ikilemleri </a:t>
            </a:r>
            <a:r>
              <a:rPr lang="tr-TR" dirty="0" smtClean="0"/>
              <a:t>kapsayan, öğrencilerin karşılıklı </a:t>
            </a:r>
            <a:r>
              <a:rPr lang="tr-TR" dirty="0" smtClean="0">
                <a:solidFill>
                  <a:srgbClr val="FF0000"/>
                </a:solidFill>
              </a:rPr>
              <a:t>diyalog, çekişme ve tartışma içerisine </a:t>
            </a:r>
            <a:r>
              <a:rPr lang="tr-TR" dirty="0" smtClean="0"/>
              <a:t>girecekleri toplumu etkileyen bilimsel durumlardır (</a:t>
            </a:r>
            <a:r>
              <a:rPr lang="tr-TR" dirty="0" err="1" smtClean="0"/>
              <a:t>Sadler</a:t>
            </a:r>
            <a:r>
              <a:rPr lang="tr-TR" dirty="0" smtClean="0"/>
              <a:t>, 2004; </a:t>
            </a:r>
            <a:r>
              <a:rPr lang="tr-TR" dirty="0" err="1" smtClean="0"/>
              <a:t>Zeidler</a:t>
            </a:r>
            <a:r>
              <a:rPr lang="tr-TR" dirty="0" smtClean="0"/>
              <a:t> &amp; </a:t>
            </a:r>
            <a:r>
              <a:rPr lang="tr-TR" dirty="0" err="1" smtClean="0"/>
              <a:t>Nichols</a:t>
            </a:r>
            <a:r>
              <a:rPr lang="tr-TR" dirty="0" smtClean="0"/>
              <a:t>, 2009)</a:t>
            </a:r>
            <a:endParaRPr lang="tr-TR" dirty="0"/>
          </a:p>
        </p:txBody>
      </p:sp>
      <p:sp>
        <p:nvSpPr>
          <p:cNvPr id="13" name="12 Dikdörtgen"/>
          <p:cNvSpPr/>
          <p:nvPr/>
        </p:nvSpPr>
        <p:spPr>
          <a:xfrm>
            <a:off x="827584" y="3356992"/>
            <a:ext cx="7128792" cy="923330"/>
          </a:xfrm>
          <a:prstGeom prst="rect">
            <a:avLst/>
          </a:prstGeom>
        </p:spPr>
        <p:txBody>
          <a:bodyPr wrap="square">
            <a:spAutoFit/>
          </a:bodyPr>
          <a:lstStyle/>
          <a:p>
            <a:r>
              <a:rPr lang="tr-TR" dirty="0" err="1" smtClean="0"/>
              <a:t>Sosyo</a:t>
            </a:r>
            <a:r>
              <a:rPr lang="tr-TR" dirty="0" smtClean="0"/>
              <a:t>-bilimsel konular olarak adlandırılan konular </a:t>
            </a:r>
            <a:r>
              <a:rPr lang="tr-TR" dirty="0" smtClean="0">
                <a:solidFill>
                  <a:srgbClr val="FF0000"/>
                </a:solidFill>
              </a:rPr>
              <a:t>bilim ve toplumun karmaşık etkileşimlerinin sonucu</a:t>
            </a:r>
            <a:r>
              <a:rPr lang="tr-TR" dirty="0" smtClean="0"/>
              <a:t> oluşmuştur (</a:t>
            </a:r>
            <a:r>
              <a:rPr lang="tr-TR" dirty="0" err="1" smtClean="0"/>
              <a:t>Kolstø</a:t>
            </a:r>
            <a:r>
              <a:rPr lang="tr-TR" dirty="0" smtClean="0"/>
              <a:t>, 2001; </a:t>
            </a:r>
            <a:r>
              <a:rPr lang="tr-TR" dirty="0" err="1" smtClean="0"/>
              <a:t>Zeidler</a:t>
            </a:r>
            <a:r>
              <a:rPr lang="tr-TR" dirty="0" smtClean="0"/>
              <a:t>, </a:t>
            </a:r>
            <a:r>
              <a:rPr lang="tr-TR" dirty="0" err="1" smtClean="0"/>
              <a:t>Walker</a:t>
            </a:r>
            <a:r>
              <a:rPr lang="tr-TR" dirty="0" smtClean="0"/>
              <a:t>, </a:t>
            </a:r>
            <a:r>
              <a:rPr lang="tr-TR" dirty="0" err="1" smtClean="0"/>
              <a:t>Ackett</a:t>
            </a:r>
            <a:r>
              <a:rPr lang="tr-TR" dirty="0" smtClean="0"/>
              <a:t>, </a:t>
            </a:r>
            <a:r>
              <a:rPr lang="tr-TR" dirty="0" err="1" smtClean="0"/>
              <a:t>Simmons</a:t>
            </a:r>
            <a:r>
              <a:rPr lang="tr-TR" dirty="0" smtClean="0"/>
              <a:t>, 2002).</a:t>
            </a:r>
            <a:endParaRPr lang="tr-TR" dirty="0"/>
          </a:p>
        </p:txBody>
      </p:sp>
      <p:sp>
        <p:nvSpPr>
          <p:cNvPr id="14" name="13 Dikdörtgen"/>
          <p:cNvSpPr/>
          <p:nvPr/>
        </p:nvSpPr>
        <p:spPr>
          <a:xfrm>
            <a:off x="971600" y="4653136"/>
            <a:ext cx="7344816" cy="923330"/>
          </a:xfrm>
          <a:prstGeom prst="rect">
            <a:avLst/>
          </a:prstGeom>
        </p:spPr>
        <p:txBody>
          <a:bodyPr wrap="square">
            <a:spAutoFit/>
          </a:bodyPr>
          <a:lstStyle/>
          <a:p>
            <a:r>
              <a:rPr lang="tr-TR" dirty="0" err="1" smtClean="0"/>
              <a:t>Sosyobilimsel</a:t>
            </a:r>
            <a:r>
              <a:rPr lang="tr-TR" dirty="0" smtClean="0"/>
              <a:t> konular, vatandaşların bir karar almak zorunda olduğu, </a:t>
            </a:r>
            <a:r>
              <a:rPr lang="tr-TR" dirty="0" smtClean="0">
                <a:solidFill>
                  <a:srgbClr val="FF0000"/>
                </a:solidFill>
              </a:rPr>
              <a:t>göreceli sağlık, çevre ve </a:t>
            </a:r>
            <a:r>
              <a:rPr lang="tr-TR" dirty="0" err="1" smtClean="0">
                <a:solidFill>
                  <a:srgbClr val="FF0000"/>
                </a:solidFill>
              </a:rPr>
              <a:t>tekno</a:t>
            </a:r>
            <a:r>
              <a:rPr lang="tr-TR" dirty="0" smtClean="0">
                <a:solidFill>
                  <a:srgbClr val="FF0000"/>
                </a:solidFill>
              </a:rPr>
              <a:t>-bilimsel yeniliklerin </a:t>
            </a:r>
            <a:r>
              <a:rPr lang="tr-TR" dirty="0" smtClean="0">
                <a:solidFill>
                  <a:srgbClr val="00B050"/>
                </a:solidFill>
              </a:rPr>
              <a:t>sosyal ikilemleri </a:t>
            </a:r>
            <a:r>
              <a:rPr lang="tr-TR" dirty="0" smtClean="0"/>
              <a:t>olarak tanımlanır (</a:t>
            </a:r>
            <a:r>
              <a:rPr lang="tr-TR" dirty="0" err="1" smtClean="0"/>
              <a:t>Molinatti</a:t>
            </a:r>
            <a:r>
              <a:rPr lang="tr-TR" dirty="0" smtClean="0"/>
              <a:t>, </a:t>
            </a:r>
            <a:r>
              <a:rPr lang="tr-TR" dirty="0" err="1" smtClean="0"/>
              <a:t>Girault</a:t>
            </a:r>
            <a:r>
              <a:rPr lang="tr-TR" dirty="0" smtClean="0"/>
              <a:t>, </a:t>
            </a:r>
            <a:r>
              <a:rPr lang="tr-TR" dirty="0" err="1" smtClean="0"/>
              <a:t>Hammond</a:t>
            </a:r>
            <a:r>
              <a:rPr lang="tr-TR" dirty="0" smtClean="0"/>
              <a:t>, 2010)</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6" name="5 İçerik Yer Tutucusu"/>
          <p:cNvGraphicFramePr>
            <a:graphicFrameLocks noGrp="1"/>
          </p:cNvGraphicFramePr>
          <p:nvPr>
            <p:ph idx="1"/>
          </p:nvPr>
        </p:nvGraphicFramePr>
        <p:xfrm>
          <a:off x="428596" y="1071546"/>
          <a:ext cx="8229600"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6 Grup"/>
          <p:cNvGrpSpPr/>
          <p:nvPr/>
        </p:nvGrpSpPr>
        <p:grpSpPr>
          <a:xfrm>
            <a:off x="3643306" y="1285860"/>
            <a:ext cx="2110892" cy="1688713"/>
            <a:chOff x="5715059" y="1428763"/>
            <a:chExt cx="2110892" cy="1688713"/>
          </a:xfrm>
        </p:grpSpPr>
        <p:sp>
          <p:nvSpPr>
            <p:cNvPr id="8" name="7 Yuvarlatılmış Dikdörtgen"/>
            <p:cNvSpPr/>
            <p:nvPr/>
          </p:nvSpPr>
          <p:spPr>
            <a:xfrm>
              <a:off x="5715059" y="1428763"/>
              <a:ext cx="2110892" cy="1688713"/>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algn="ctr"/>
              <a:endParaRPr lang="tr-TR" sz="2000" dirty="0" smtClean="0"/>
            </a:p>
            <a:p>
              <a:pPr algn="ctr"/>
              <a:r>
                <a:rPr lang="tr-TR" sz="2000" dirty="0" smtClean="0"/>
                <a:t>Fiziksel ve sosyal Çevre</a:t>
              </a:r>
              <a:endParaRPr lang="tr-TR" sz="2000" dirty="0"/>
            </a:p>
          </p:txBody>
        </p:sp>
        <p:sp>
          <p:nvSpPr>
            <p:cNvPr id="9" name="Yuvarlatılmış Dikdörtgen 4"/>
            <p:cNvSpPr/>
            <p:nvPr/>
          </p:nvSpPr>
          <p:spPr>
            <a:xfrm>
              <a:off x="5764520" y="1478224"/>
              <a:ext cx="2011970" cy="1589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endParaRPr lang="tr-TR" sz="2200" kern="1200" dirty="0"/>
            </a:p>
          </p:txBody>
        </p:sp>
      </p:grpSp>
      <p:sp>
        <p:nvSpPr>
          <p:cNvPr id="10" name="9 Sol Ok"/>
          <p:cNvSpPr/>
          <p:nvPr/>
        </p:nvSpPr>
        <p:spPr>
          <a:xfrm rot="16200000">
            <a:off x="4051501" y="2877930"/>
            <a:ext cx="1285884" cy="673512"/>
          </a:xfrm>
          <a:prstGeom prst="leftArrow">
            <a:avLst>
              <a:gd name="adj1" fmla="val 60000"/>
              <a:gd name="adj2" fmla="val 50000"/>
            </a:avLst>
          </a:prstGeom>
          <a:solidFill>
            <a:schemeClr val="accent2">
              <a:lumMod val="40000"/>
              <a:lumOff val="60000"/>
            </a:schemeClr>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pic>
        <p:nvPicPr>
          <p:cNvPr id="11" name="10 Resim"/>
          <p:cNvPicPr/>
          <p:nvPr/>
        </p:nvPicPr>
        <p:blipFill>
          <a:blip r:embed="rId7" cstate="print"/>
          <a:srcRect/>
          <a:stretch>
            <a:fillRect/>
          </a:stretch>
        </p:blipFill>
        <p:spPr bwMode="auto">
          <a:xfrm>
            <a:off x="0" y="0"/>
            <a:ext cx="857256" cy="1071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konunun </a:t>
            </a:r>
            <a:r>
              <a:rPr lang="tr-TR" dirty="0" err="1" smtClean="0"/>
              <a:t>sosyobilimsel</a:t>
            </a:r>
            <a:r>
              <a:rPr lang="tr-TR" dirty="0" smtClean="0"/>
              <a:t> olup olmadığına karar verirken;</a:t>
            </a:r>
            <a:endParaRPr lang="tr-TR" dirty="0"/>
          </a:p>
        </p:txBody>
      </p:sp>
      <p:graphicFrame>
        <p:nvGraphicFramePr>
          <p:cNvPr id="12" name="11 Diyagram"/>
          <p:cNvGraphicFramePr/>
          <p:nvPr>
            <p:extLst>
              <p:ext uri="{D42A27DB-BD31-4B8C-83A1-F6EECF244321}">
                <p14:modId xmlns:p14="http://schemas.microsoft.com/office/powerpoint/2010/main" val="3940030256"/>
              </p:ext>
            </p:extLst>
          </p:nvPr>
        </p:nvGraphicFramePr>
        <p:xfrm>
          <a:off x="0" y="1071546"/>
          <a:ext cx="9144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000" dirty="0" err="1" smtClean="0"/>
              <a:t>Sosyobilimsel</a:t>
            </a:r>
            <a:r>
              <a:rPr lang="tr-TR" sz="2000" dirty="0" smtClean="0"/>
              <a:t> Konu/Durum Örnekleri</a:t>
            </a:r>
            <a:endParaRPr lang="tr-TR" sz="2000" dirty="0"/>
          </a:p>
        </p:txBody>
      </p:sp>
      <p:sp>
        <p:nvSpPr>
          <p:cNvPr id="3" name="2 İçerik Yer Tutucusu"/>
          <p:cNvSpPr>
            <a:spLocks noGrp="1"/>
          </p:cNvSpPr>
          <p:nvPr>
            <p:ph idx="1"/>
          </p:nvPr>
        </p:nvSpPr>
        <p:spPr/>
        <p:txBody>
          <a:bodyPr/>
          <a:lstStyle/>
          <a:p>
            <a:r>
              <a:rPr lang="tr-TR" sz="2000" b="1" dirty="0" smtClean="0"/>
              <a:t>Topçu, </a:t>
            </a:r>
            <a:r>
              <a:rPr lang="tr-TR" sz="2000" b="1" dirty="0" err="1" smtClean="0"/>
              <a:t>Sadler</a:t>
            </a:r>
            <a:r>
              <a:rPr lang="tr-TR" sz="2000" b="1" dirty="0" smtClean="0"/>
              <a:t> ve Özgül Yılmaz </a:t>
            </a:r>
            <a:r>
              <a:rPr lang="tr-TR" sz="2000" b="1" dirty="0" err="1" smtClean="0"/>
              <a:t>Tüzün</a:t>
            </a:r>
            <a:r>
              <a:rPr lang="tr-TR" sz="2000" b="1" dirty="0" smtClean="0"/>
              <a:t> (2010)</a:t>
            </a:r>
            <a:endParaRPr lang="tr-TR" sz="2000" dirty="0" smtClean="0"/>
          </a:p>
          <a:p>
            <a:pPr algn="just">
              <a:buNone/>
            </a:pPr>
            <a:r>
              <a:rPr lang="tr-TR" sz="2400" b="1" dirty="0" smtClean="0">
                <a:solidFill>
                  <a:srgbClr val="FF0000"/>
                </a:solidFill>
              </a:rPr>
              <a:t>	</a:t>
            </a:r>
            <a:r>
              <a:rPr lang="tr-TR" sz="2400" b="1" dirty="0" err="1" smtClean="0">
                <a:solidFill>
                  <a:srgbClr val="FF0000"/>
                </a:solidFill>
              </a:rPr>
              <a:t>Reprodüktif</a:t>
            </a:r>
            <a:r>
              <a:rPr lang="tr-TR" sz="2400" b="1" dirty="0" smtClean="0">
                <a:solidFill>
                  <a:srgbClr val="FF0000"/>
                </a:solidFill>
              </a:rPr>
              <a:t> (</a:t>
            </a:r>
            <a:r>
              <a:rPr lang="tr-TR" sz="2400" b="1" dirty="0" smtClean="0">
                <a:solidFill>
                  <a:srgbClr val="FF0000"/>
                </a:solidFill>
              </a:rPr>
              <a:t>üreme için) Klonlama:</a:t>
            </a:r>
          </a:p>
          <a:p>
            <a:pPr algn="just">
              <a:buNone/>
            </a:pPr>
            <a:r>
              <a:rPr lang="tr-TR" sz="2400" b="1" dirty="0" smtClean="0">
                <a:solidFill>
                  <a:srgbClr val="FF0000"/>
                </a:solidFill>
              </a:rPr>
              <a:t>	</a:t>
            </a:r>
            <a:r>
              <a:rPr lang="tr-TR" sz="2400" b="1" dirty="0" smtClean="0">
                <a:solidFill>
                  <a:schemeClr val="tx1">
                    <a:lumMod val="50000"/>
                  </a:schemeClr>
                </a:solidFill>
              </a:rPr>
              <a:t>Y</a:t>
            </a:r>
            <a:r>
              <a:rPr lang="tr-TR" sz="2000" dirty="0" smtClean="0">
                <a:solidFill>
                  <a:schemeClr val="tx1">
                    <a:lumMod val="50000"/>
                  </a:schemeClr>
                </a:solidFill>
              </a:rPr>
              <a:t>en</a:t>
            </a:r>
            <a:r>
              <a:rPr lang="tr-TR" sz="2000" dirty="0" smtClean="0"/>
              <a:t>i üreme teknolojileri hızlı bir şekilde gelişmekte olmasına rağmen,  bazı çiftlerde kısırlık devam ettiği için bebek sahibi olmak olanaksızlaşır. Böyle bireyler için klonlama bir diğer üreme teknolojisi olarak kullanılabilir. Böyle bir durumda aile üyelerinden birisi genetik </a:t>
            </a:r>
            <a:r>
              <a:rPr lang="tr-TR" sz="2000" dirty="0" err="1" smtClean="0"/>
              <a:t>donor</a:t>
            </a:r>
            <a:r>
              <a:rPr lang="tr-TR" sz="2000" dirty="0" smtClean="0"/>
              <a:t> olarak hizmet eder. </a:t>
            </a:r>
            <a:r>
              <a:rPr lang="tr-TR" sz="2000" dirty="0" err="1" smtClean="0"/>
              <a:t>Donorün</a:t>
            </a:r>
            <a:r>
              <a:rPr lang="tr-TR" sz="2000" dirty="0" smtClean="0"/>
              <a:t> genetik materyali yumurta hücresinin içerisine enjekte edilir ve sonrasında embriyo </a:t>
            </a:r>
            <a:r>
              <a:rPr lang="tr-TR" sz="2000" dirty="0" err="1" smtClean="0"/>
              <a:t>implantasyon</a:t>
            </a:r>
            <a:r>
              <a:rPr lang="tr-TR" sz="2000" dirty="0" smtClean="0"/>
              <a:t> yoluyla aşılanır. Embriyo fetüs olarak gelişimini sürdürür ve en sonunda bir bebek dünyaya gelir. </a:t>
            </a:r>
          </a:p>
          <a:p>
            <a:pPr algn="just">
              <a:buNone/>
            </a:pPr>
            <a:r>
              <a:rPr lang="tr-TR" sz="2000" dirty="0" smtClean="0"/>
              <a:t>	</a:t>
            </a:r>
            <a:r>
              <a:rPr lang="tr-TR" sz="2000" b="1" dirty="0" smtClean="0">
                <a:solidFill>
                  <a:srgbClr val="FF0000"/>
                </a:solidFill>
              </a:rPr>
              <a:t>Üreme klonlamasının kullanılmasına izin verme lehinde düşünür müydünüz?</a:t>
            </a:r>
          </a:p>
          <a:p>
            <a:pPr>
              <a:buNone/>
            </a:pPr>
            <a:endParaRPr lang="tr-T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just"/>
            <a:r>
              <a:rPr lang="tr-TR" sz="2400" b="1" dirty="0" smtClean="0"/>
              <a:t>Ölmüş Çocuğun Klonlanması:</a:t>
            </a:r>
            <a:r>
              <a:rPr lang="tr-TR" sz="2400" dirty="0" smtClean="0"/>
              <a:t> Bir çift ve onların yeni doğmuş olan tek çocukları korkunç bir trafik kazası geçirmiştir. Baba ölmüş fakat anne yaşıyor. Doktorlar anneye çocuğunun çok kısa bir süre içinde kuşkusuz ki öleceğini bildiriyorlar. Kadın kendisi ve merhum kocasının ürünü olacak bir çocuk dünyaya getirmek istiyor. Çocuğunun genetik bir klonunu doğurabilir Bu yüzden de ölecek olan çocuğundan hücre örnekleri alınmasını istiyor. </a:t>
            </a:r>
          </a:p>
          <a:p>
            <a:pPr algn="just"/>
            <a:r>
              <a:rPr lang="tr-TR" sz="2400" b="1" dirty="0" smtClean="0">
                <a:solidFill>
                  <a:srgbClr val="FF0000"/>
                </a:solidFill>
              </a:rPr>
              <a:t>Bu koşullar altında bu anne çocuğunu klonlayabilir mi?</a:t>
            </a:r>
          </a:p>
          <a:p>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db2004c003l">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cdb2004c003l</Template>
  <TotalTime>1021</TotalTime>
  <Words>2167</Words>
  <Application>Microsoft Office PowerPoint</Application>
  <PresentationFormat>Ekran Gösterisi (4:3)</PresentationFormat>
  <Paragraphs>291</Paragraphs>
  <Slides>41</Slides>
  <Notes>0</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cdb2004c003l</vt:lpstr>
      <vt:lpstr>PowerPoint Sunusu</vt:lpstr>
      <vt:lpstr>İçindekiler</vt:lpstr>
      <vt:lpstr>Fen Öğretim Programı’nın Amacı </vt:lpstr>
      <vt:lpstr>PowerPoint Sunusu</vt:lpstr>
      <vt:lpstr>Sosyobilimsel Durum Nedir?</vt:lpstr>
      <vt:lpstr>PowerPoint Sunusu</vt:lpstr>
      <vt:lpstr>Bir konunun sosyobilimsel olup olmadığına karar verirken;</vt:lpstr>
      <vt:lpstr>Sosyobilimsel Konu/Durum Örnekleri</vt:lpstr>
      <vt:lpstr>PowerPoint Sunusu</vt:lpstr>
      <vt:lpstr>PowerPoint Sunusu</vt:lpstr>
      <vt:lpstr>PowerPoint Sunusu</vt:lpstr>
      <vt:lpstr>Ele Alınabilecek Sosyobilimsel Durumlar</vt:lpstr>
      <vt:lpstr>PowerPoint Sunusu</vt:lpstr>
      <vt:lpstr>Ratcliffe ve Grace (2003) GÖRE SOSYOBİLİMSEL KONULAR</vt:lpstr>
      <vt:lpstr>Fen sınıflarında sosyobilimsel durumları kullanmanın katkıları</vt:lpstr>
      <vt:lpstr>PowerPoint Sunusu</vt:lpstr>
      <vt:lpstr>PowerPoint Sunusu</vt:lpstr>
      <vt:lpstr>Tartışmalı sosyobilimsel durumlarda öğretmenin pozisyonu (Kelly, 1986)</vt:lpstr>
      <vt:lpstr>Sosyobilimsel Durum Temelli Öğretim</vt:lpstr>
      <vt:lpstr>PowerPoint Sunusu</vt:lpstr>
      <vt:lpstr>PowerPoint Sunusu</vt:lpstr>
      <vt:lpstr>PowerPoint Sunusu</vt:lpstr>
      <vt:lpstr>PowerPoint Sunusu</vt:lpstr>
      <vt:lpstr>PowerPoint Sunusu</vt:lpstr>
      <vt:lpstr>PowerPoint Sunusu</vt:lpstr>
      <vt:lpstr>Argüman Örneği</vt:lpstr>
      <vt:lpstr>PowerPoint Sunusu</vt:lpstr>
      <vt:lpstr>PowerPoint Sunusu</vt:lpstr>
      <vt:lpstr>PowerPoint Sunusu</vt:lpstr>
      <vt:lpstr>PowerPoint Sunusu</vt:lpstr>
      <vt:lpstr>PowerPoint Sunusu</vt:lpstr>
      <vt:lpstr>PowerPoint Sunusu</vt:lpstr>
      <vt:lpstr>ÖN</vt:lpstr>
      <vt:lpstr>PowerPoint Sunusu</vt:lpstr>
      <vt:lpstr>PowerPoint Sunusu</vt:lpstr>
      <vt:lpstr>PowerPoint Sunusu</vt:lpstr>
      <vt:lpstr>PowerPoint Sunusu</vt:lpstr>
      <vt:lpstr>PowerPoint Sunusu</vt:lpstr>
      <vt:lpstr>PowerPoint Sunusu</vt:lpstr>
      <vt:lpstr>Etkinlik ZAMANI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Asus</dc:creator>
  <cp:lastModifiedBy>Windows User</cp:lastModifiedBy>
  <cp:revision>101</cp:revision>
  <dcterms:created xsi:type="dcterms:W3CDTF">2012-12-08T09:26:39Z</dcterms:created>
  <dcterms:modified xsi:type="dcterms:W3CDTF">2017-04-03T06:10:24Z</dcterms:modified>
</cp:coreProperties>
</file>