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TÜRLERİ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Açık ve Kapalı Sınıflar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0969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96419"/>
          </a:xfrm>
        </p:spPr>
        <p:txBody>
          <a:bodyPr/>
          <a:lstStyle/>
          <a:p>
            <a:r>
              <a:rPr lang="tr-TR" dirty="0" smtClean="0"/>
              <a:t>BAĞLAYICILAR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1619794"/>
            <a:ext cx="9902952" cy="4976949"/>
          </a:xfrm>
        </p:spPr>
      </p:pic>
    </p:spTree>
    <p:extLst>
      <p:ext uri="{BB962C8B-B14F-4D97-AF65-F5344CB8AC3E}">
        <p14:creationId xmlns:p14="http://schemas.microsoft.com/office/powerpoint/2010/main" val="3418526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56785"/>
          </a:xfrm>
        </p:spPr>
        <p:txBody>
          <a:bodyPr/>
          <a:lstStyle/>
          <a:p>
            <a:r>
              <a:rPr lang="tr-TR" dirty="0" smtClean="0"/>
              <a:t>İlgeçler ve bağlayıcılar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1541417"/>
            <a:ext cx="10058400" cy="5068389"/>
          </a:xfrm>
        </p:spPr>
      </p:pic>
    </p:spTree>
    <p:extLst>
      <p:ext uri="{BB962C8B-B14F-4D97-AF65-F5344CB8AC3E}">
        <p14:creationId xmlns:p14="http://schemas.microsoft.com/office/powerpoint/2010/main" val="250812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SÖZCÜK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Ad</a:t>
            </a:r>
          </a:p>
          <a:p>
            <a:r>
              <a:rPr lang="tr-TR" dirty="0" smtClean="0"/>
              <a:t>Eylem</a:t>
            </a:r>
          </a:p>
          <a:p>
            <a:r>
              <a:rPr lang="tr-TR" dirty="0" smtClean="0"/>
              <a:t>Sıfat</a:t>
            </a:r>
          </a:p>
          <a:p>
            <a:r>
              <a:rPr lang="tr-TR" dirty="0" smtClean="0"/>
              <a:t>Zarf</a:t>
            </a:r>
          </a:p>
          <a:p>
            <a:r>
              <a:rPr lang="tr-TR" dirty="0" smtClean="0"/>
              <a:t>Bağlaç</a:t>
            </a:r>
          </a:p>
          <a:p>
            <a:r>
              <a:rPr lang="tr-TR" dirty="0" smtClean="0"/>
              <a:t>İlgeç</a:t>
            </a:r>
          </a:p>
          <a:p>
            <a:r>
              <a:rPr lang="tr-TR" dirty="0" smtClean="0"/>
              <a:t>Tanımlık</a:t>
            </a:r>
          </a:p>
          <a:p>
            <a:r>
              <a:rPr lang="tr-TR" dirty="0" smtClean="0"/>
              <a:t>Sayılar</a:t>
            </a:r>
          </a:p>
          <a:p>
            <a:r>
              <a:rPr lang="tr-TR" dirty="0" smtClean="0"/>
              <a:t>Niteleyici</a:t>
            </a:r>
          </a:p>
          <a:p>
            <a:r>
              <a:rPr lang="tr-TR" dirty="0" smtClean="0"/>
              <a:t>Ünlem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220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18349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Adlar şeyleri ve kişileri adlandırmak için kullanılır. Genel ve özel ad olarak ikiye ayrılır. Genel adlar kendi içinde sayılabilen, sayılamayan, soyut ve somut adlar olarak </a:t>
            </a:r>
            <a:r>
              <a:rPr lang="tr-TR" dirty="0" err="1" smtClean="0"/>
              <a:t>ulamlanır</a:t>
            </a:r>
            <a:r>
              <a:rPr lang="tr-TR" dirty="0" smtClean="0"/>
              <a:t>. İngilizce aşağıdaki ekler ad yapmak için kullanılır. 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962" y="3333944"/>
            <a:ext cx="10012172" cy="30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49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45781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Bir oluş, hareket ve durumu göstermek için kullanılır.  </a:t>
            </a:r>
            <a:r>
              <a:rPr lang="tr-TR" dirty="0" err="1" smtClean="0"/>
              <a:t>Sözlüksel</a:t>
            </a:r>
            <a:r>
              <a:rPr lang="tr-TR" dirty="0" smtClean="0"/>
              <a:t> ve yardımcı eylemler olarak ikiye ayrılır. İngilizcede aşağıdaki ekler eylem yapmak için kullanılır.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4033444"/>
            <a:ext cx="9993120" cy="17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87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SIFAT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85692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Adları nitelemek için kullanılır. İngilizcede aşağıdaki ekler sıfat yapmak için kullanılır.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96" y="3539762"/>
            <a:ext cx="9497750" cy="193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5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ZARF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20962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Bir olayın ya da durumun nerede ve ne zaman gerçekleştiğini gösteren sözcük türüdür. İngilizcede aşağıdaki ekler zarf yapmak için kullanılır.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37" y="4062549"/>
            <a:ext cx="9621593" cy="135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17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AÇIK VE KAPALI SINIFLAR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54" y="2207623"/>
            <a:ext cx="8647611" cy="4232366"/>
          </a:xfrm>
        </p:spPr>
      </p:pic>
    </p:spTree>
    <p:extLst>
      <p:ext uri="{BB962C8B-B14F-4D97-AF65-F5344CB8AC3E}">
        <p14:creationId xmlns:p14="http://schemas.microsoft.com/office/powerpoint/2010/main" val="231721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AÇIK SÖZCÜK SINIFLARI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" y="2093976"/>
            <a:ext cx="10216461" cy="4150070"/>
          </a:xfrm>
        </p:spPr>
      </p:pic>
    </p:spTree>
    <p:extLst>
      <p:ext uri="{BB962C8B-B14F-4D97-AF65-F5344CB8AC3E}">
        <p14:creationId xmlns:p14="http://schemas.microsoft.com/office/powerpoint/2010/main" val="29577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ADILLAR, TANIMLIKLAR, SAYILAR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9" y="1867990"/>
            <a:ext cx="8897112" cy="4572000"/>
          </a:xfrm>
        </p:spPr>
      </p:pic>
    </p:spTree>
    <p:extLst>
      <p:ext uri="{BB962C8B-B14F-4D97-AF65-F5344CB8AC3E}">
        <p14:creationId xmlns:p14="http://schemas.microsoft.com/office/powerpoint/2010/main" val="516174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40</TotalTime>
  <Words>138</Words>
  <Application>Microsoft Office PowerPoint</Application>
  <PresentationFormat>Geniş ekran</PresentationFormat>
  <Paragraphs>26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Rockwell</vt:lpstr>
      <vt:lpstr>Rockwell Condensed</vt:lpstr>
      <vt:lpstr>Wingdings</vt:lpstr>
      <vt:lpstr>Wood Type Yazı Tipi</vt:lpstr>
      <vt:lpstr>SÖZCÜK TÜRLERİ</vt:lpstr>
      <vt:lpstr>SÖZCÜK TÜRLERİ</vt:lpstr>
      <vt:lpstr>AD</vt:lpstr>
      <vt:lpstr>EYLEM</vt:lpstr>
      <vt:lpstr>SIFAT</vt:lpstr>
      <vt:lpstr>ZARF</vt:lpstr>
      <vt:lpstr>AÇIK VE KAPALI SINIFLAR</vt:lpstr>
      <vt:lpstr>AÇIK SÖZCÜK SINIFLARI</vt:lpstr>
      <vt:lpstr>ADILLAR, TANIMLIKLAR, SAYILAR</vt:lpstr>
      <vt:lpstr>BAĞLAYICILAR</vt:lpstr>
      <vt:lpstr>İlgeçler ve bağlayıcılar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TÜRLERİ</dc:title>
  <dc:creator>teknik</dc:creator>
  <cp:lastModifiedBy>teknik</cp:lastModifiedBy>
  <cp:revision>10</cp:revision>
  <dcterms:created xsi:type="dcterms:W3CDTF">2020-05-10T12:21:32Z</dcterms:created>
  <dcterms:modified xsi:type="dcterms:W3CDTF">2020-05-11T11:04:17Z</dcterms:modified>
</cp:coreProperties>
</file>