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8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34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3" autoAdjust="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63ED2-672B-4239-921A-C7D58A61EEDF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9D2C-F730-4B11-A2E8-A03BEDAAE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6501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39D2C-F730-4B11-A2E8-A03BEDAAEFE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920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5E0D1E4-33E5-459E-8AFD-58D808D07843}" type="datetimeFigureOut">
              <a:rPr lang="tr-TR" smtClean="0"/>
              <a:pPr/>
              <a:t>05.12.2017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8D02A63-AF7A-490D-8E32-39B7087A2C2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3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8496944" cy="1584176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GREEK THOUGHT AND ARABİC </a:t>
            </a:r>
            <a:r>
              <a:rPr lang="tr-TR" b="1" dirty="0" smtClean="0">
                <a:solidFill>
                  <a:schemeClr val="bg1"/>
                </a:solidFill>
              </a:rPr>
              <a:t>CULTURE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</a:rPr>
              <a:t>(YUNANCA DÜŞÜNCE ARAPÇA </a:t>
            </a:r>
            <a:r>
              <a:rPr lang="tr-TR" b="1" dirty="0" smtClean="0">
                <a:solidFill>
                  <a:srgbClr val="FFFF00"/>
                </a:solidFill>
              </a:rPr>
              <a:t>KÜLTÜR</a:t>
            </a:r>
            <a:r>
              <a:rPr lang="tr-TR" dirty="0" smtClean="0">
                <a:solidFill>
                  <a:srgbClr val="FFFF00"/>
                </a:solidFill>
              </a:rPr>
              <a:t>)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6000" b="1" dirty="0" smtClean="0">
                <a:solidFill>
                  <a:schemeClr val="bg1"/>
                </a:solidFill>
                <a:latin typeface="Baskerville Old Face" pitchFamily="18" charset="0"/>
              </a:rPr>
              <a:t>DİMİTRİ GUTAS</a:t>
            </a:r>
            <a:endParaRPr lang="tr-TR" sz="60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433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1. </a:t>
            </a:r>
            <a:r>
              <a:rPr lang="tr-TR" dirty="0" smtClean="0"/>
              <a:t>UYGULAMALI VE TEORİK BİLGİNİN HİZMETİNDEKİ ÇEVİRİ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2. </a:t>
            </a:r>
            <a:r>
              <a:rPr lang="tr-TR" dirty="0" smtClean="0"/>
              <a:t>HAMİLER, ÇEVİRMENLER, ÇEVİRİLER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tr-TR" dirty="0" smtClean="0"/>
              <a:t>ÇEVİRİ VE TARİH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B</a:t>
            </a:r>
            <a:r>
              <a:rPr lang="tr-TR" sz="3600" dirty="0" smtClean="0"/>
              <a:t>. ÇEVİRİ VE TOPLUM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35024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Astroloji</a:t>
            </a:r>
          </a:p>
          <a:p>
            <a:r>
              <a:rPr lang="tr-TR" dirty="0" smtClean="0"/>
              <a:t>Meslekî Eğitimin İhtiyaçları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1. UYGULAMALI VE TEORİK BİLGİNİN HİZMETİNDEKİ ÇEVİRİ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094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Hâmîler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a. Abbasi Halifeleri ve Aileleri</a:t>
            </a:r>
            <a:br>
              <a:rPr lang="tr-TR" dirty="0" smtClean="0"/>
            </a:br>
            <a:r>
              <a:rPr lang="tr-TR" dirty="0" smtClean="0"/>
              <a:t>b. Saraylılar</a:t>
            </a:r>
            <a:br>
              <a:rPr lang="tr-TR" dirty="0" smtClean="0"/>
            </a:br>
            <a:r>
              <a:rPr lang="tr-TR" dirty="0" smtClean="0"/>
              <a:t>c. Devlet Memurları ve Askerler</a:t>
            </a:r>
            <a:br>
              <a:rPr lang="tr-TR" dirty="0" smtClean="0"/>
            </a:br>
            <a:r>
              <a:rPr lang="tr-TR" dirty="0" smtClean="0"/>
              <a:t>d. Bilginler ve Bilim Adamları</a:t>
            </a:r>
          </a:p>
          <a:p>
            <a:r>
              <a:rPr lang="tr-TR" dirty="0" smtClean="0"/>
              <a:t>Çeviri Bütünlükleri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2. HÂMÎLER, ÇEVİRMENLER, ÇEVİRİLER</a:t>
            </a:r>
          </a:p>
        </p:txBody>
      </p:sp>
    </p:spTree>
    <p:extLst>
      <p:ext uri="{BB962C8B-B14F-4D97-AF65-F5344CB8AC3E}">
        <p14:creationId xmlns:p14="http://schemas.microsoft.com/office/powerpoint/2010/main" xmlns="" val="359580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Çeviri Hareketinin Sonu</a:t>
            </a:r>
          </a:p>
          <a:p>
            <a:r>
              <a:rPr lang="tr-TR" dirty="0" smtClean="0"/>
              <a:t>Çeviri Hareketine Tepkiler</a:t>
            </a:r>
          </a:p>
          <a:p>
            <a:r>
              <a:rPr lang="tr-TR" dirty="0" smtClean="0"/>
              <a:t>Yunan Bilimlerine İslamcı Muhalefet Efsanesi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3. ÇEVİRİ VE TARİH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6866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67744" y="2248347"/>
            <a:ext cx="6177008" cy="387781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Aşkı </a:t>
            </a:r>
            <a:r>
              <a:rPr lang="tr-TR" dirty="0" err="1" smtClean="0"/>
              <a:t>tabîbim</a:t>
            </a:r>
            <a:r>
              <a:rPr lang="tr-TR" dirty="0" smtClean="0"/>
              <a:t> </a:t>
            </a:r>
            <a:r>
              <a:rPr lang="tr-TR" dirty="0" err="1" smtClean="0"/>
              <a:t>kılmışam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Derdinde derman </a:t>
            </a:r>
            <a:r>
              <a:rPr lang="tr-TR" dirty="0" err="1" smtClean="0"/>
              <a:t>bulmuşam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Ben </a:t>
            </a:r>
            <a:r>
              <a:rPr lang="tr-TR" dirty="0" err="1" smtClean="0"/>
              <a:t>lübb</a:t>
            </a:r>
            <a:r>
              <a:rPr lang="tr-TR" dirty="0" smtClean="0"/>
              <a:t>-i hikmet </a:t>
            </a:r>
            <a:r>
              <a:rPr lang="tr-TR" dirty="0" err="1" smtClean="0"/>
              <a:t>bilmişem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Yunâniyân’ı</a:t>
            </a:r>
            <a:r>
              <a:rPr lang="tr-TR" dirty="0" smtClean="0"/>
              <a:t> </a:t>
            </a:r>
            <a:r>
              <a:rPr lang="tr-TR" dirty="0" err="1" smtClean="0"/>
              <a:t>neylerem</a:t>
            </a:r>
            <a:r>
              <a:rPr lang="tr-TR" dirty="0" smtClean="0"/>
              <a:t>…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Erzurumlu İbrahim Hakkı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194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803988"/>
            <a:ext cx="3929810" cy="5445224"/>
          </a:xfr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805678"/>
            <a:ext cx="3970717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593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Ok Bağlayıcısı 4"/>
          <p:cNvCxnSpPr/>
          <p:nvPr/>
        </p:nvCxnSpPr>
        <p:spPr>
          <a:xfrm>
            <a:off x="1187624" y="3284984"/>
            <a:ext cx="68407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1187624" y="2899792"/>
            <a:ext cx="0" cy="770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755576" y="3779777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İhtiyaçlar</a:t>
            </a:r>
            <a:endParaRPr lang="tr-TR" dirty="0"/>
          </a:p>
        </p:txBody>
      </p:sp>
      <p:cxnSp>
        <p:nvCxnSpPr>
          <p:cNvPr id="10" name="Düz Bağlayıcı 9"/>
          <p:cNvCxnSpPr/>
          <p:nvPr/>
        </p:nvCxnSpPr>
        <p:spPr>
          <a:xfrm>
            <a:off x="3563888" y="2899792"/>
            <a:ext cx="0" cy="770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2499725" y="378904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Devlet Politikaları</a:t>
            </a:r>
            <a:endParaRPr lang="tr-TR" dirty="0"/>
          </a:p>
        </p:txBody>
      </p:sp>
      <p:cxnSp>
        <p:nvCxnSpPr>
          <p:cNvPr id="13" name="Düz Bağlayıcı 12"/>
          <p:cNvCxnSpPr/>
          <p:nvPr/>
        </p:nvCxnSpPr>
        <p:spPr>
          <a:xfrm>
            <a:off x="6156176" y="2899792"/>
            <a:ext cx="0" cy="770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5040052" y="3800737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Entelektüel Çabalar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5033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A. </a:t>
            </a:r>
            <a:r>
              <a:rPr lang="tr-TR" dirty="0" smtClean="0"/>
              <a:t>ÇEVİRİ VE İMPARATORLUK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B. </a:t>
            </a:r>
            <a:r>
              <a:rPr lang="tr-TR" dirty="0" smtClean="0"/>
              <a:t>ÇEVİRİ VE TOPLUM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8591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1. </a:t>
            </a:r>
            <a:r>
              <a:rPr lang="tr-TR" dirty="0" smtClean="0"/>
              <a:t>ÇEVİRİ HAREKETİNİ HAZIRLAYAN KOŞULLAR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2. </a:t>
            </a:r>
            <a:r>
              <a:rPr lang="tr-TR" dirty="0" smtClean="0"/>
              <a:t>EL-MANSUR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tr-TR" dirty="0" smtClean="0"/>
              <a:t>EL-MEHDİ VE OĞULLARI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4. </a:t>
            </a:r>
            <a:r>
              <a:rPr lang="tr-TR" dirty="0" smtClean="0"/>
              <a:t>EL-ME’MUN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A. ÇEVİRİ VE İMPARATORLUK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28361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Arap Fetihleri</a:t>
            </a:r>
          </a:p>
          <a:p>
            <a:r>
              <a:rPr lang="tr-TR" dirty="0"/>
              <a:t>Abbasi Öncesi</a:t>
            </a:r>
          </a:p>
          <a:p>
            <a:r>
              <a:rPr lang="tr-TR" dirty="0" smtClean="0"/>
              <a:t>Abbasi Devrimi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7756263" cy="715686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1. ÇEVİRİ HAREKETİNİ HAZIRLAYAN KOŞULLAR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1114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Bermekîler</a:t>
            </a:r>
            <a:endParaRPr lang="tr-TR" dirty="0" smtClean="0"/>
          </a:p>
          <a:p>
            <a:r>
              <a:rPr lang="tr-TR" dirty="0" smtClean="0"/>
              <a:t>Zerdüştçü İdeoloji</a:t>
            </a:r>
          </a:p>
          <a:p>
            <a:r>
              <a:rPr lang="tr-TR" dirty="0" smtClean="0"/>
              <a:t>Astrolojik Tarih</a:t>
            </a:r>
          </a:p>
          <a:p>
            <a:r>
              <a:rPr lang="tr-TR" dirty="0" err="1" smtClean="0"/>
              <a:t>Beytü’l-Hikme</a:t>
            </a:r>
            <a:r>
              <a:rPr lang="tr-TR" dirty="0" smtClean="0"/>
              <a:t> Sorunu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000" dirty="0" smtClean="0"/>
              <a:t>2. EL-MANSÛR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5209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Arap-Bizans Savaşları</a:t>
            </a:r>
          </a:p>
          <a:p>
            <a:r>
              <a:rPr lang="tr-TR" dirty="0" smtClean="0"/>
              <a:t>Aristo’nun </a:t>
            </a:r>
            <a:r>
              <a:rPr lang="tr-TR" dirty="0" err="1" smtClean="0"/>
              <a:t>Topikası</a:t>
            </a:r>
            <a:endParaRPr lang="tr-TR" dirty="0" smtClean="0"/>
          </a:p>
          <a:p>
            <a:r>
              <a:rPr lang="tr-TR" dirty="0" smtClean="0"/>
              <a:t>Aristo’nun Fizik Kitabı ve Kelam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3. EL-MEHDÎ VE OĞULLARI</a:t>
            </a:r>
          </a:p>
        </p:txBody>
      </p:sp>
    </p:spTree>
    <p:extLst>
      <p:ext uri="{BB962C8B-B14F-4D97-AF65-F5344CB8AC3E}">
        <p14:creationId xmlns:p14="http://schemas.microsoft.com/office/powerpoint/2010/main" xmlns="" val="14002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Merkezî Otorite (</a:t>
            </a:r>
            <a:r>
              <a:rPr lang="tr-TR" dirty="0" err="1" smtClean="0"/>
              <a:t>Mihne</a:t>
            </a:r>
            <a:r>
              <a:rPr lang="tr-TR" dirty="0" smtClean="0"/>
              <a:t>)</a:t>
            </a:r>
          </a:p>
          <a:p>
            <a:r>
              <a:rPr lang="tr-TR" dirty="0" smtClean="0"/>
              <a:t>Helenizm Hayranlığı – Bizans Karşıtlığı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4. EL-ME’MÛN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254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60</TotalTime>
  <Words>149</Words>
  <Application>Microsoft Office PowerPoint</Application>
  <PresentationFormat>Ekran Gösterisi (4:3)</PresentationFormat>
  <Paragraphs>49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Cilt</vt:lpstr>
      <vt:lpstr>GREEK THOUGHT AND ARABİC CULTURE (YUNANCA DÜŞÜNCE ARAPÇA KÜLTÜR)</vt:lpstr>
      <vt:lpstr>Slayt 2</vt:lpstr>
      <vt:lpstr>Slayt 3</vt:lpstr>
      <vt:lpstr>Slayt 4</vt:lpstr>
      <vt:lpstr>A. ÇEVİRİ VE İMPARATORLUK</vt:lpstr>
      <vt:lpstr>1. ÇEVİRİ HAREKETİNİ HAZIRLAYAN KOŞULLAR </vt:lpstr>
      <vt:lpstr> 2. EL-MANSÛR </vt:lpstr>
      <vt:lpstr>3. EL-MEHDÎ VE OĞULLARI</vt:lpstr>
      <vt:lpstr> 4. EL-ME’MÛN </vt:lpstr>
      <vt:lpstr>B. ÇEVİRİ VE TOPLUM</vt:lpstr>
      <vt:lpstr> 1. UYGULAMALI VE TEORİK BİLGİNİN HİZMETİNDEKİ ÇEVİRİ </vt:lpstr>
      <vt:lpstr>2. HÂMÎLER, ÇEVİRMENLER, ÇEVİRİLER</vt:lpstr>
      <vt:lpstr> 3. ÇEVİRİ VE TARİH 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GREEK THOUGHT AND ARABİC CULTURE (YUNANCA DÜŞÜNCE ARAPÇA KÜLTÜR)</dc:title>
  <dc:creator>user</dc:creator>
  <cp:lastModifiedBy>eyüp ş</cp:lastModifiedBy>
  <cp:revision>6</cp:revision>
  <dcterms:created xsi:type="dcterms:W3CDTF">2017-10-25T09:01:10Z</dcterms:created>
  <dcterms:modified xsi:type="dcterms:W3CDTF">2017-12-05T20:35:31Z</dcterms:modified>
</cp:coreProperties>
</file>