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ISP 22</a:t>
            </a:r>
            <a:r>
              <a:rPr lang="pt-PT" b="1" dirty="0" smtClean="0"/>
              <a:t>2</a:t>
            </a:r>
            <a:r>
              <a:rPr lang="tr-TR" b="1" dirty="0" smtClean="0"/>
              <a:t> </a:t>
            </a:r>
            <a:r>
              <a:rPr lang="pt-PT" b="1" dirty="0" smtClean="0"/>
              <a:t>TEMEL </a:t>
            </a:r>
            <a:r>
              <a:rPr lang="tr-TR" b="1" dirty="0" smtClean="0"/>
              <a:t>DÜZEY PORTEKIZCE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>ISP 222 Português Nível Básico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1363" y="4988460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DO ALUNO</a:t>
            </a:r>
            <a:r>
              <a:rPr lang="pt-PT" sz="2200" dirty="0"/>
              <a:t>; </a:t>
            </a:r>
            <a:r>
              <a:rPr lang="tr-TR" sz="2200" dirty="0"/>
              <a:t> 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2,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  <a:endParaRPr lang="pt-PT" b="1" dirty="0" smtClean="0"/>
          </a:p>
          <a:p>
            <a:pPr marL="0" indent="0">
              <a:buNone/>
            </a:pPr>
            <a:r>
              <a:rPr lang="pt-PT" b="1" dirty="0" smtClean="0"/>
              <a:t>	Unidade 7</a:t>
            </a:r>
            <a:endParaRPr lang="pt-PT" b="1" dirty="0"/>
          </a:p>
          <a:p>
            <a:pPr lvl="0"/>
            <a:r>
              <a:rPr lang="pt-PT" b="1" dirty="0" smtClean="0"/>
              <a:t>Reconhecer </a:t>
            </a:r>
            <a:r>
              <a:rPr lang="pt-PT" b="1" dirty="0"/>
              <a:t>instruções; </a:t>
            </a:r>
            <a:r>
              <a:rPr lang="pt-PT" b="1" dirty="0" smtClean="0"/>
              <a:t>Seguir </a:t>
            </a:r>
            <a:r>
              <a:rPr lang="pt-PT" b="1" dirty="0"/>
              <a:t>um mapa; </a:t>
            </a:r>
            <a:endParaRPr lang="en-GB" dirty="0"/>
          </a:p>
          <a:p>
            <a:pPr lvl="0"/>
            <a:r>
              <a:rPr lang="pt-PT" b="1" dirty="0"/>
              <a:t>Descrever uma cidade</a:t>
            </a:r>
            <a:r>
              <a:rPr lang="pt-PT" b="1" dirty="0" smtClean="0"/>
              <a:t>.</a:t>
            </a:r>
          </a:p>
          <a:p>
            <a:pPr lvl="0"/>
            <a:r>
              <a:rPr lang="pt-PT" b="1" dirty="0" smtClean="0"/>
              <a:t>Revisão Gramatical Unidade 7.</a:t>
            </a: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976572" cy="440633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/>
              <a:t>Reconhecer </a:t>
            </a:r>
            <a:r>
              <a:rPr lang="pt-PT" b="1" dirty="0" smtClean="0"/>
              <a:t>instruções / </a:t>
            </a:r>
            <a:r>
              <a:rPr lang="pt-PT" b="1" dirty="0"/>
              <a:t>Seguir um mapa</a:t>
            </a: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15" y="596070"/>
            <a:ext cx="7427134" cy="6261930"/>
          </a:xfrm>
        </p:spPr>
      </p:pic>
    </p:spTree>
    <p:extLst>
      <p:ext uri="{BB962C8B-B14F-4D97-AF65-F5344CB8AC3E}">
        <p14:creationId xmlns:p14="http://schemas.microsoft.com/office/powerpoint/2010/main" val="330669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0093" y="226337"/>
            <a:ext cx="10976572" cy="440633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/>
              <a:t>Reconhecer </a:t>
            </a:r>
            <a:r>
              <a:rPr lang="pt-PT" b="1" dirty="0" smtClean="0"/>
              <a:t>instruções / </a:t>
            </a:r>
            <a:r>
              <a:rPr lang="pt-PT" b="1" dirty="0"/>
              <a:t>Seguir um mapa</a:t>
            </a: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40" y="1064800"/>
            <a:ext cx="9255349" cy="5145876"/>
          </a:xfrm>
        </p:spPr>
      </p:pic>
    </p:spTree>
    <p:extLst>
      <p:ext uri="{BB962C8B-B14F-4D97-AF65-F5344CB8AC3E}">
        <p14:creationId xmlns:p14="http://schemas.microsoft.com/office/powerpoint/2010/main" val="145624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0093" y="226337"/>
            <a:ext cx="10976572" cy="440633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/>
              <a:t>Reconhecer </a:t>
            </a:r>
            <a:r>
              <a:rPr lang="pt-PT" b="1" dirty="0" smtClean="0"/>
              <a:t>instruções / </a:t>
            </a:r>
            <a:r>
              <a:rPr lang="pt-PT" b="1" dirty="0"/>
              <a:t>Seguir um mapa</a:t>
            </a: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54" y="1037639"/>
            <a:ext cx="9028050" cy="5363103"/>
          </a:xfrm>
        </p:spPr>
      </p:pic>
    </p:spTree>
    <p:extLst>
      <p:ext uri="{BB962C8B-B14F-4D97-AF65-F5344CB8AC3E}">
        <p14:creationId xmlns:p14="http://schemas.microsoft.com/office/powerpoint/2010/main" val="265663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0093" y="226337"/>
            <a:ext cx="10976572" cy="440633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/>
              <a:t>Reconhecer </a:t>
            </a:r>
            <a:r>
              <a:rPr lang="pt-PT" b="1" dirty="0" smtClean="0"/>
              <a:t>instruções / </a:t>
            </a:r>
            <a:r>
              <a:rPr lang="pt-PT" b="1" dirty="0"/>
              <a:t>Seguir um mapa</a:t>
            </a: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81" y="738875"/>
            <a:ext cx="6776316" cy="5963158"/>
          </a:xfrm>
        </p:spPr>
      </p:pic>
    </p:spTree>
    <p:extLst>
      <p:ext uri="{BB962C8B-B14F-4D97-AF65-F5344CB8AC3E}">
        <p14:creationId xmlns:p14="http://schemas.microsoft.com/office/powerpoint/2010/main" val="120080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505" y="99588"/>
            <a:ext cx="10976572" cy="440633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/>
              <a:t>Revisão Gramatical Unidade 7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391" y="622142"/>
            <a:ext cx="6458141" cy="6081207"/>
          </a:xfrm>
        </p:spPr>
      </p:pic>
    </p:spTree>
    <p:extLst>
      <p:ext uri="{BB962C8B-B14F-4D97-AF65-F5344CB8AC3E}">
        <p14:creationId xmlns:p14="http://schemas.microsoft.com/office/powerpoint/2010/main" val="2473642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986" y="597529"/>
            <a:ext cx="10976572" cy="440633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/>
              <a:t>Revisão Gramatical Unidade 7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11" y="1358021"/>
            <a:ext cx="9969724" cy="4481463"/>
          </a:xfrm>
        </p:spPr>
      </p:pic>
    </p:spTree>
    <p:extLst>
      <p:ext uri="{BB962C8B-B14F-4D97-AF65-F5344CB8AC3E}">
        <p14:creationId xmlns:p14="http://schemas.microsoft.com/office/powerpoint/2010/main" val="39631205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106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ISP 222 TEMEL DÜZEY PORTEKIZCE  ISP 222 Português Nível Básico </vt:lpstr>
      <vt:lpstr>Apresentação do PowerPoint</vt:lpstr>
      <vt:lpstr>Reconhecer instruções / Seguir um mapa</vt:lpstr>
      <vt:lpstr>Reconhecer instruções / Seguir um mapa</vt:lpstr>
      <vt:lpstr>Reconhecer instruções / Seguir um mapa</vt:lpstr>
      <vt:lpstr>Reconhecer instruções / Seguir um mapa</vt:lpstr>
      <vt:lpstr>Revisão Gramatical Unidade 7</vt:lpstr>
      <vt:lpstr>Revisão Gramatical Unidade 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28</cp:revision>
  <dcterms:created xsi:type="dcterms:W3CDTF">2018-11-18T11:57:52Z</dcterms:created>
  <dcterms:modified xsi:type="dcterms:W3CDTF">2018-11-23T07:13:54Z</dcterms:modified>
</cp:coreProperties>
</file>