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Girişimcilik </a:t>
            </a:r>
            <a:r>
              <a:rPr lang="tr-TR" dirty="0"/>
              <a:t>ve Liderlik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Liderlik, </a:t>
            </a:r>
            <a:r>
              <a:rPr lang="tr-TR" altLang="tr-TR" dirty="0"/>
              <a:t>öncü </a:t>
            </a:r>
            <a:r>
              <a:rPr lang="tr-TR" altLang="tr-TR" dirty="0" smtClean="0"/>
              <a:t>olarak </a:t>
            </a:r>
            <a:r>
              <a:rPr lang="tr-TR" altLang="tr-TR" dirty="0" smtClean="0"/>
              <a:t> </a:t>
            </a:r>
            <a:r>
              <a:rPr lang="tr-TR" altLang="tr-TR" dirty="0"/>
              <a:t>insanları etkileyebilmektir. </a:t>
            </a:r>
          </a:p>
          <a:p>
            <a:r>
              <a:rPr lang="tr-TR" altLang="tr-TR" dirty="0"/>
              <a:t>Liderlerin </a:t>
            </a:r>
            <a:r>
              <a:rPr lang="tr-TR" altLang="tr-TR" dirty="0" smtClean="0"/>
              <a:t>asla vazgeçmemeleri ve başarının peşinden gitmesi </a:t>
            </a:r>
            <a:r>
              <a:rPr lang="tr-TR" altLang="tr-TR" dirty="0"/>
              <a:t>girişimciler ile ortak özelliğidir.</a:t>
            </a:r>
          </a:p>
          <a:p>
            <a:r>
              <a:rPr lang="tr-TR" altLang="tr-TR" dirty="0"/>
              <a:t>Girişimciler genellikle işin </a:t>
            </a:r>
            <a:r>
              <a:rPr lang="tr-TR" altLang="tr-TR" dirty="0" smtClean="0"/>
              <a:t>başlangıcına </a:t>
            </a:r>
            <a:r>
              <a:rPr lang="tr-TR" altLang="tr-TR" dirty="0"/>
              <a:t>önem verirken, liderler işin gelişimine veya büyümesine daha çok odaklanırlar.</a:t>
            </a:r>
          </a:p>
          <a:p>
            <a:r>
              <a:rPr lang="tr-TR" altLang="tr-TR" dirty="0"/>
              <a:t>İyi bir girişimcinin iyi liderlik özelliklerine sahip olması önemlidir.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93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Girişimcilik </a:t>
            </a:r>
            <a:r>
              <a:rPr lang="tr-TR" dirty="0"/>
              <a:t>ve </a:t>
            </a:r>
            <a:r>
              <a:rPr lang="tr-TR" dirty="0" smtClean="0"/>
              <a:t>Yönetici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tr-TR" dirty="0"/>
              <a:t>Yönetici </a:t>
            </a:r>
            <a:r>
              <a:rPr lang="tr-TR" dirty="0" smtClean="0"/>
              <a:t>disiplinli, </a:t>
            </a:r>
            <a:r>
              <a:rPr lang="tr-TR" dirty="0"/>
              <a:t>girişimci </a:t>
            </a:r>
            <a:r>
              <a:rPr lang="tr-TR" dirty="0" smtClean="0"/>
              <a:t>kontrollüdür.</a:t>
            </a:r>
            <a:endParaRPr lang="tr-TR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tr-TR" dirty="0"/>
              <a:t>Yönetici problemlere, girişimci fırsatlara odaklanır.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tr-TR" dirty="0"/>
              <a:t>Yöneticilik statik, girişimcilik dinamiktir.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tr-TR" dirty="0"/>
              <a:t>Yönetici eski, girişimci yeniyi düşünür</a:t>
            </a:r>
            <a:r>
              <a:rPr lang="tr-TR" dirty="0" smtClean="0"/>
              <a:t>.</a:t>
            </a:r>
            <a:endParaRPr lang="tr-TR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tr-TR" dirty="0"/>
              <a:t>Girişimci risk alır, pazarı takip eder, yöneticilik özellikleri barındırır; yönetici üretim faktörlerini temin eder, işletme için kar zararı kontrol eder, işletme sahibine karşı sorumluluk taşır.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98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Girişimci Olabilir Miyim?</a:t>
            </a:r>
            <a:endParaRPr lang="tr-TR" sz="4000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2090057" y="2133600"/>
            <a:ext cx="9414555" cy="3777622"/>
          </a:xfrm>
        </p:spPr>
        <p:txBody>
          <a:bodyPr>
            <a:normAutofit/>
          </a:bodyPr>
          <a:lstStyle/>
          <a:p>
            <a:r>
              <a:rPr lang="tr-TR" dirty="0"/>
              <a:t>Kendinize  “Ben  girişimci  </a:t>
            </a:r>
            <a:r>
              <a:rPr lang="tr-TR" dirty="0" smtClean="0"/>
              <a:t>olabilir miyim</a:t>
            </a:r>
            <a:r>
              <a:rPr lang="tr-TR" dirty="0"/>
              <a:t>?” diye sorduğunuzda; “Evet, </a:t>
            </a:r>
            <a:r>
              <a:rPr lang="tr-TR" dirty="0" smtClean="0"/>
              <a:t>ben kişisel  </a:t>
            </a:r>
            <a:r>
              <a:rPr lang="tr-TR" dirty="0"/>
              <a:t>özelliklerimle,  aldığım  eğitimle</a:t>
            </a:r>
            <a:r>
              <a:rPr lang="tr-TR" dirty="0" smtClean="0"/>
              <a:t>, bilgi   </a:t>
            </a:r>
            <a:r>
              <a:rPr lang="tr-TR" dirty="0"/>
              <a:t>ve   becerilerimle,   </a:t>
            </a:r>
            <a:r>
              <a:rPr lang="tr-TR" dirty="0" smtClean="0"/>
              <a:t>cesaretimle girişimci  </a:t>
            </a:r>
            <a:r>
              <a:rPr lang="tr-TR" dirty="0"/>
              <a:t>olmalıyım,  kendi  işimi  </a:t>
            </a:r>
            <a:r>
              <a:rPr lang="tr-TR" dirty="0" smtClean="0"/>
              <a:t>kurup mal  </a:t>
            </a:r>
            <a:r>
              <a:rPr lang="tr-TR" dirty="0"/>
              <a:t>veya  hizmet  üretmeliyim  ve  </a:t>
            </a:r>
            <a:r>
              <a:rPr lang="tr-TR" dirty="0" smtClean="0"/>
              <a:t>para kazanmalıyım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Geleceğim  </a:t>
            </a:r>
            <a:r>
              <a:rPr lang="tr-TR" dirty="0"/>
              <a:t>için  ben  </a:t>
            </a:r>
            <a:r>
              <a:rPr lang="tr-TR" dirty="0" smtClean="0"/>
              <a:t>bu riski   </a:t>
            </a:r>
            <a:r>
              <a:rPr lang="tr-TR" dirty="0"/>
              <a:t>alabilirim”   diyorsanız   </a:t>
            </a:r>
            <a:r>
              <a:rPr lang="tr-TR" dirty="0" smtClean="0"/>
              <a:t>girişimci olmak   </a:t>
            </a:r>
            <a:r>
              <a:rPr lang="tr-TR" dirty="0"/>
              <a:t>için   en   büyük   engeli   </a:t>
            </a:r>
            <a:r>
              <a:rPr lang="tr-TR" dirty="0" smtClean="0"/>
              <a:t>aşmış olacaksınız</a:t>
            </a:r>
            <a:r>
              <a:rPr lang="tr-TR" dirty="0"/>
              <a:t>.   Bu   engeli   aştıktan   </a:t>
            </a:r>
            <a:r>
              <a:rPr lang="tr-TR" dirty="0" smtClean="0"/>
              <a:t>sonra maddi</a:t>
            </a:r>
            <a:r>
              <a:rPr lang="tr-TR" dirty="0"/>
              <a:t>, teknik, beşeri birtakım </a:t>
            </a:r>
            <a:r>
              <a:rPr lang="tr-TR" dirty="0" smtClean="0"/>
              <a:t>faktörleri bir   </a:t>
            </a:r>
            <a:r>
              <a:rPr lang="tr-TR" dirty="0"/>
              <a:t>araya   getirmeniz   ve   </a:t>
            </a:r>
            <a:r>
              <a:rPr lang="tr-TR" dirty="0" smtClean="0"/>
              <a:t>çevrenizdeki insanlara   </a:t>
            </a:r>
            <a:r>
              <a:rPr lang="tr-TR" dirty="0"/>
              <a:t>bu   inancınızı   </a:t>
            </a:r>
            <a:r>
              <a:rPr lang="tr-TR" dirty="0" smtClean="0"/>
              <a:t>ispatlamanız gerekir.</a:t>
            </a:r>
          </a:p>
          <a:p>
            <a:r>
              <a:rPr lang="tr-TR" dirty="0"/>
              <a:t>SWOT (</a:t>
            </a:r>
            <a:r>
              <a:rPr lang="tr-TR" dirty="0" err="1"/>
              <a:t>Strenghts-Weaknesses-Opportunities-Threats</a:t>
            </a:r>
            <a:r>
              <a:rPr lang="tr-TR" dirty="0"/>
              <a:t>)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4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191</Words>
  <Application>Microsoft Office PowerPoint</Application>
  <PresentationFormat>Geniş ekran</PresentationFormat>
  <Paragraphs>18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 Girişimcilik ve Liderlik </vt:lpstr>
      <vt:lpstr> Girişimcilik ve Yönetici </vt:lpstr>
      <vt:lpstr>Girişimci Olabilir Miyim?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2020-02-21T09:47:49Z</dcterms:created>
  <dcterms:modified xsi:type="dcterms:W3CDTF">2020-02-22T14:20:04Z</dcterms:modified>
</cp:coreProperties>
</file>