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931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2B2B8CE-C2D4-495F-B657-C352EB4D3E05}" type="datetimeFigureOut">
              <a:rPr lang="tr-TR" smtClean="0"/>
              <a:t>13.12.2016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5CA4EC8-7A94-4383-92BD-F07C8784208F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B8CE-C2D4-495F-B657-C352EB4D3E05}" type="datetimeFigureOut">
              <a:rPr lang="tr-TR" smtClean="0"/>
              <a:t>13.12.2016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A4EC8-7A94-4383-92BD-F07C8784208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B8CE-C2D4-495F-B657-C352EB4D3E05}" type="datetimeFigureOut">
              <a:rPr lang="tr-TR" smtClean="0"/>
              <a:t>13.12.2016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A4EC8-7A94-4383-92BD-F07C8784208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2B2B8CE-C2D4-495F-B657-C352EB4D3E05}" type="datetimeFigureOut">
              <a:rPr lang="tr-TR" smtClean="0"/>
              <a:t>13.12.2016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5CA4EC8-7A94-4383-92BD-F07C8784208F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2B2B8CE-C2D4-495F-B657-C352EB4D3E05}" type="datetimeFigureOut">
              <a:rPr lang="tr-TR" smtClean="0"/>
              <a:t>13.12.2016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5CA4EC8-7A94-4383-92BD-F07C8784208F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B8CE-C2D4-495F-B657-C352EB4D3E05}" type="datetimeFigureOut">
              <a:rPr lang="tr-TR" smtClean="0"/>
              <a:t>13.12.2016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A4EC8-7A94-4383-92BD-F07C8784208F}" type="slidenum">
              <a:rPr lang="tr-TR" smtClean="0"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B8CE-C2D4-495F-B657-C352EB4D3E05}" type="datetimeFigureOut">
              <a:rPr lang="tr-TR" smtClean="0"/>
              <a:t>13.12.2016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A4EC8-7A94-4383-92BD-F07C8784208F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2B2B8CE-C2D4-495F-B657-C352EB4D3E05}" type="datetimeFigureOut">
              <a:rPr lang="tr-TR" smtClean="0"/>
              <a:t>13.12.2016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5CA4EC8-7A94-4383-92BD-F07C8784208F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B8CE-C2D4-495F-B657-C352EB4D3E05}" type="datetimeFigureOut">
              <a:rPr lang="tr-TR" smtClean="0"/>
              <a:t>13.12.2016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A4EC8-7A94-4383-92BD-F07C8784208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2B2B8CE-C2D4-495F-B657-C352EB4D3E05}" type="datetimeFigureOut">
              <a:rPr lang="tr-TR" smtClean="0"/>
              <a:t>13.12.2016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5CA4EC8-7A94-4383-92BD-F07C8784208F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2B2B8CE-C2D4-495F-B657-C352EB4D3E05}" type="datetimeFigureOut">
              <a:rPr lang="tr-TR" smtClean="0"/>
              <a:t>13.12.2016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5CA4EC8-7A94-4383-92BD-F07C8784208F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2B2B8CE-C2D4-495F-B657-C352EB4D3E05}" type="datetimeFigureOut">
              <a:rPr lang="tr-TR" smtClean="0"/>
              <a:t>13.12.2016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5CA4EC8-7A94-4383-92BD-F07C8784208F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eslisozluk.net/martyr-nedir-ne-demek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Relations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Jewish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b="1" dirty="0" err="1" smtClean="0"/>
              <a:t>expedition</a:t>
            </a:r>
            <a:r>
              <a:rPr lang="tr-TR" b="1" dirty="0" smtClean="0"/>
              <a:t> </a:t>
            </a:r>
            <a:r>
              <a:rPr lang="tr-TR" b="1" dirty="0" err="1" smtClean="0"/>
              <a:t>against</a:t>
            </a:r>
            <a:r>
              <a:rPr lang="tr-TR" b="1" dirty="0" smtClean="0"/>
              <a:t> </a:t>
            </a:r>
            <a:r>
              <a:rPr lang="tr-TR" b="1" dirty="0" err="1" smtClean="0"/>
              <a:t>the</a:t>
            </a:r>
            <a:r>
              <a:rPr lang="tr-TR" b="1" dirty="0" smtClean="0"/>
              <a:t> Banu </a:t>
            </a:r>
            <a:r>
              <a:rPr lang="tr-TR" b="1" dirty="0" err="1" smtClean="0"/>
              <a:t>Qaynuqa</a:t>
            </a:r>
            <a:r>
              <a:rPr lang="tr-TR" b="1" dirty="0" smtClean="0"/>
              <a:t>: (</a:t>
            </a:r>
            <a:r>
              <a:rPr lang="tr-TR" b="1" dirty="0" err="1" smtClean="0"/>
              <a:t>Shawwal</a:t>
            </a:r>
            <a:r>
              <a:rPr lang="tr-TR" b="1" dirty="0" smtClean="0"/>
              <a:t> 2/</a:t>
            </a:r>
            <a:r>
              <a:rPr lang="tr-TR" b="1" dirty="0" err="1" smtClean="0"/>
              <a:t>March</a:t>
            </a:r>
            <a:r>
              <a:rPr lang="tr-TR" b="1" dirty="0" smtClean="0"/>
              <a:t>/April 624).</a:t>
            </a:r>
          </a:p>
          <a:p>
            <a:r>
              <a:rPr lang="en-US" dirty="0" smtClean="0"/>
              <a:t> breaking the treaty as the</a:t>
            </a:r>
            <a:r>
              <a:rPr lang="tr-TR" dirty="0" smtClean="0"/>
              <a:t> </a:t>
            </a:r>
            <a:r>
              <a:rPr lang="tr-TR" dirty="0" err="1" smtClean="0"/>
              <a:t>Constitution</a:t>
            </a:r>
            <a:r>
              <a:rPr lang="tr-TR" dirty="0" smtClean="0"/>
              <a:t> of </a:t>
            </a:r>
            <a:r>
              <a:rPr lang="tr-TR" dirty="0" err="1" smtClean="0"/>
              <a:t>Medina</a:t>
            </a:r>
            <a:r>
              <a:rPr lang="tr-TR" dirty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muslim</a:t>
            </a:r>
            <a:r>
              <a:rPr lang="tr-TR" dirty="0" smtClean="0"/>
              <a:t> </a:t>
            </a:r>
            <a:r>
              <a:rPr lang="tr-TR" dirty="0" err="1" smtClean="0"/>
              <a:t>women</a:t>
            </a:r>
            <a:r>
              <a:rPr lang="tr-TR" dirty="0" smtClean="0"/>
              <a:t> </a:t>
            </a:r>
            <a:r>
              <a:rPr lang="tr-TR" dirty="0" err="1" smtClean="0"/>
              <a:t>issue</a:t>
            </a:r>
            <a:r>
              <a:rPr lang="tr-TR" dirty="0" smtClean="0"/>
              <a:t>.</a:t>
            </a:r>
            <a:r>
              <a:rPr lang="en-US" dirty="0" smtClean="0"/>
              <a:t> </a:t>
            </a:r>
            <a:endParaRPr lang="tr-TR" b="1" dirty="0" smtClean="0"/>
          </a:p>
          <a:p>
            <a:r>
              <a:rPr lang="en-US" dirty="0" smtClean="0"/>
              <a:t>Siege and surrender of </a:t>
            </a:r>
            <a:r>
              <a:rPr lang="en-US" dirty="0" err="1" smtClean="0"/>
              <a:t>Banu</a:t>
            </a:r>
            <a:r>
              <a:rPr lang="en-US" dirty="0" smtClean="0"/>
              <a:t> </a:t>
            </a:r>
            <a:r>
              <a:rPr lang="en-US" dirty="0" err="1" smtClean="0"/>
              <a:t>Qaynuqa</a:t>
            </a:r>
            <a:r>
              <a:rPr lang="tr-TR" dirty="0" smtClean="0"/>
              <a:t>.</a:t>
            </a:r>
            <a:r>
              <a:rPr lang="en-US" dirty="0" smtClean="0"/>
              <a:t> Abdullah </a:t>
            </a:r>
            <a:r>
              <a:rPr lang="en-US" dirty="0" err="1" smtClean="0"/>
              <a:t>ibn</a:t>
            </a:r>
            <a:r>
              <a:rPr lang="en-US" dirty="0" smtClean="0"/>
              <a:t> </a:t>
            </a:r>
            <a:r>
              <a:rPr lang="en-US" dirty="0" err="1" smtClean="0"/>
              <a:t>Ubayy's</a:t>
            </a:r>
            <a:r>
              <a:rPr lang="en-US" dirty="0" smtClean="0"/>
              <a:t> insistence and agreed to expel the </a:t>
            </a:r>
            <a:r>
              <a:rPr lang="en-US" dirty="0" err="1" smtClean="0"/>
              <a:t>Qaynuqa</a:t>
            </a:r>
            <a:r>
              <a:rPr lang="tr-TR" dirty="0" smtClean="0"/>
              <a:t>.</a:t>
            </a:r>
            <a:endParaRPr lang="tr-TR" b="1" dirty="0" smtClean="0"/>
          </a:p>
          <a:p>
            <a:r>
              <a:rPr lang="tr-TR" b="1" dirty="0" err="1" smtClean="0"/>
              <a:t>expedition</a:t>
            </a:r>
            <a:r>
              <a:rPr lang="tr-TR" b="1" dirty="0" smtClean="0"/>
              <a:t> </a:t>
            </a:r>
            <a:r>
              <a:rPr lang="tr-TR" b="1" dirty="0" err="1" smtClean="0"/>
              <a:t>against</a:t>
            </a:r>
            <a:r>
              <a:rPr lang="tr-TR" b="1" dirty="0" smtClean="0"/>
              <a:t> </a:t>
            </a:r>
            <a:r>
              <a:rPr lang="tr-TR" b="1" dirty="0" err="1" smtClean="0"/>
              <a:t>the</a:t>
            </a:r>
            <a:r>
              <a:rPr lang="tr-TR" b="1" dirty="0" smtClean="0"/>
              <a:t> Banu Nadir (</a:t>
            </a:r>
            <a:r>
              <a:rPr lang="tr-TR" dirty="0" smtClean="0"/>
              <a:t> </a:t>
            </a:r>
            <a:r>
              <a:rPr lang="tr-TR" dirty="0" err="1" smtClean="0"/>
              <a:t>Rabi’l</a:t>
            </a:r>
            <a:r>
              <a:rPr lang="tr-TR" dirty="0" smtClean="0"/>
              <a:t> al-</a:t>
            </a:r>
            <a:r>
              <a:rPr lang="tr-TR" dirty="0" err="1" smtClean="0"/>
              <a:t>awwal</a:t>
            </a:r>
            <a:r>
              <a:rPr lang="tr-TR" dirty="0" smtClean="0"/>
              <a:t> 4/</a:t>
            </a:r>
            <a:r>
              <a:rPr lang="tr-TR" dirty="0" smtClean="0"/>
              <a:t> </a:t>
            </a:r>
            <a:r>
              <a:rPr lang="tr-TR" dirty="0" err="1" smtClean="0"/>
              <a:t>August</a:t>
            </a:r>
            <a:r>
              <a:rPr lang="tr-TR" dirty="0" smtClean="0"/>
              <a:t> 625).</a:t>
            </a:r>
          </a:p>
          <a:p>
            <a:r>
              <a:rPr lang="en-US" dirty="0" smtClean="0"/>
              <a:t>Successful invasion and </a:t>
            </a:r>
            <a:r>
              <a:rPr lang="en-US" dirty="0" err="1" smtClean="0"/>
              <a:t>Siege:Banu</a:t>
            </a:r>
            <a:r>
              <a:rPr lang="en-US" dirty="0" smtClean="0"/>
              <a:t> Nadir expelled, the Muslims seize their weapons and capture their goods as war booty</a:t>
            </a:r>
            <a:r>
              <a:rPr lang="tr-TR" dirty="0" smtClean="0"/>
              <a:t>.</a:t>
            </a:r>
            <a:endParaRPr lang="en-US" dirty="0" smtClean="0"/>
          </a:p>
          <a:p>
            <a:endParaRPr lang="tr-TR" b="1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b="1" dirty="0" err="1" smtClean="0"/>
              <a:t>Expedition</a:t>
            </a:r>
            <a:r>
              <a:rPr lang="tr-TR" b="1" dirty="0" smtClean="0"/>
              <a:t> of </a:t>
            </a:r>
            <a:r>
              <a:rPr lang="tr-TR" b="1" dirty="0" err="1" smtClean="0"/>
              <a:t>the</a:t>
            </a:r>
            <a:r>
              <a:rPr lang="tr-TR" b="1" dirty="0" smtClean="0"/>
              <a:t> Banu </a:t>
            </a:r>
            <a:r>
              <a:rPr lang="tr-TR" b="1" dirty="0" err="1" smtClean="0"/>
              <a:t>Qurayzah</a:t>
            </a:r>
            <a:r>
              <a:rPr lang="tr-TR" dirty="0" smtClean="0"/>
              <a:t>:</a:t>
            </a:r>
            <a:r>
              <a:rPr lang="en-US" dirty="0" smtClean="0"/>
              <a:t> </a:t>
            </a:r>
            <a:r>
              <a:rPr lang="en-US" dirty="0" err="1" smtClean="0"/>
              <a:t>Dhul</a:t>
            </a:r>
            <a:r>
              <a:rPr lang="en-US" dirty="0" smtClean="0"/>
              <a:t> </a:t>
            </a:r>
            <a:r>
              <a:rPr lang="en-US" dirty="0" err="1" smtClean="0"/>
              <a:t>Qa‘dah</a:t>
            </a:r>
            <a:r>
              <a:rPr lang="tr-TR" dirty="0" smtClean="0"/>
              <a:t> 5/</a:t>
            </a:r>
            <a:r>
              <a:rPr lang="en-US" dirty="0" smtClean="0"/>
              <a:t> February and March of 627</a:t>
            </a:r>
            <a:r>
              <a:rPr lang="tr-TR" dirty="0" smtClean="0"/>
              <a:t>).</a:t>
            </a:r>
          </a:p>
          <a:p>
            <a:r>
              <a:rPr lang="tr-TR" b="1" dirty="0" err="1" smtClean="0"/>
              <a:t>Battle</a:t>
            </a:r>
            <a:r>
              <a:rPr lang="tr-TR" b="1" dirty="0" smtClean="0"/>
              <a:t> of </a:t>
            </a:r>
            <a:r>
              <a:rPr lang="tr-TR" b="1" dirty="0" err="1" smtClean="0"/>
              <a:t>Khaybar</a:t>
            </a:r>
            <a:r>
              <a:rPr lang="tr-TR" dirty="0" smtClean="0"/>
              <a:t>  (</a:t>
            </a:r>
            <a:r>
              <a:rPr lang="tr-TR" dirty="0" err="1" smtClean="0"/>
              <a:t>Muharram</a:t>
            </a:r>
            <a:r>
              <a:rPr lang="tr-TR" dirty="0" smtClean="0"/>
              <a:t> 7 /</a:t>
            </a:r>
            <a:r>
              <a:rPr lang="tr-TR" dirty="0" smtClean="0"/>
              <a:t>May 628).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b="1" dirty="0" err="1" smtClean="0"/>
              <a:t>Relations</a:t>
            </a:r>
            <a:r>
              <a:rPr lang="tr-TR" b="1" dirty="0" smtClean="0"/>
              <a:t> </a:t>
            </a:r>
            <a:r>
              <a:rPr lang="tr-TR" b="1" dirty="0" err="1" smtClean="0"/>
              <a:t>with</a:t>
            </a:r>
            <a:r>
              <a:rPr lang="tr-TR" b="1" dirty="0" smtClean="0"/>
              <a:t> </a:t>
            </a:r>
            <a:r>
              <a:rPr lang="tr-TR" b="1" dirty="0" err="1" smtClean="0"/>
              <a:t>Christians</a:t>
            </a:r>
            <a:r>
              <a:rPr lang="tr-TR" dirty="0" smtClean="0"/>
              <a:t>:</a:t>
            </a:r>
          </a:p>
          <a:p>
            <a:r>
              <a:rPr lang="tr-TR" b="1" dirty="0" err="1" smtClean="0"/>
              <a:t>The</a:t>
            </a:r>
            <a:r>
              <a:rPr lang="tr-TR" dirty="0" smtClean="0"/>
              <a:t> </a:t>
            </a:r>
            <a:r>
              <a:rPr lang="tr-TR" b="1" dirty="0" err="1" smtClean="0"/>
              <a:t>Battle</a:t>
            </a:r>
            <a:r>
              <a:rPr lang="tr-TR" b="1" dirty="0" smtClean="0"/>
              <a:t> of </a:t>
            </a:r>
            <a:r>
              <a:rPr lang="tr-TR" b="1" dirty="0" err="1" smtClean="0"/>
              <a:t>Mu'tah</a:t>
            </a:r>
            <a:r>
              <a:rPr lang="tr-TR" b="1" dirty="0" smtClean="0"/>
              <a:t> (</a:t>
            </a:r>
            <a:r>
              <a:rPr lang="tr-TR" b="1" dirty="0" err="1" smtClean="0"/>
              <a:t>jumada</a:t>
            </a:r>
            <a:r>
              <a:rPr lang="tr-TR" b="1" dirty="0" smtClean="0"/>
              <a:t> al-</a:t>
            </a:r>
            <a:r>
              <a:rPr lang="tr-TR" b="1" dirty="0" err="1" smtClean="0"/>
              <a:t>awwal</a:t>
            </a:r>
            <a:r>
              <a:rPr lang="tr-TR" b="1" dirty="0" smtClean="0"/>
              <a:t> 8/</a:t>
            </a:r>
            <a:r>
              <a:rPr lang="tr-TR" b="1" dirty="0" err="1" smtClean="0"/>
              <a:t>September</a:t>
            </a:r>
            <a:r>
              <a:rPr lang="tr-TR" b="1" dirty="0" smtClean="0"/>
              <a:t> 629).</a:t>
            </a:r>
          </a:p>
          <a:p>
            <a:r>
              <a:rPr lang="tr-TR" dirty="0" err="1" smtClean="0"/>
              <a:t>Harith</a:t>
            </a:r>
            <a:r>
              <a:rPr lang="tr-TR" dirty="0" smtClean="0"/>
              <a:t> b. </a:t>
            </a:r>
            <a:r>
              <a:rPr lang="tr-TR" dirty="0" err="1" smtClean="0"/>
              <a:t>Umair</a:t>
            </a:r>
            <a:r>
              <a:rPr lang="tr-TR" dirty="0" smtClean="0"/>
              <a:t> </a:t>
            </a:r>
            <a:r>
              <a:rPr lang="tr-TR" dirty="0" err="1" smtClean="0"/>
              <a:t>killed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Ghassanid</a:t>
            </a:r>
            <a:r>
              <a:rPr lang="tr-TR" dirty="0" smtClean="0"/>
              <a:t>  </a:t>
            </a:r>
            <a:r>
              <a:rPr lang="tr-TR" dirty="0" err="1" smtClean="0"/>
              <a:t>leader</a:t>
            </a:r>
            <a:r>
              <a:rPr lang="tr-TR" dirty="0" smtClean="0"/>
              <a:t>.</a:t>
            </a:r>
            <a:r>
              <a:rPr lang="tr-TR" dirty="0" smtClean="0"/>
              <a:t> 12 </a:t>
            </a:r>
            <a:r>
              <a:rPr lang="tr-TR" dirty="0" smtClean="0">
                <a:hlinkClick r:id="rId2" tooltip="martyr nedir, ne demek, martyr anlamı - Sesli Sözlük"/>
              </a:rPr>
              <a:t> </a:t>
            </a:r>
            <a:r>
              <a:rPr lang="tr-TR" dirty="0" err="1" smtClean="0"/>
              <a:t>martyr</a:t>
            </a:r>
            <a:r>
              <a:rPr lang="tr-TR" dirty="0" smtClean="0"/>
              <a:t>. </a:t>
            </a:r>
            <a:endParaRPr lang="tr-TR" dirty="0" smtClean="0"/>
          </a:p>
          <a:p>
            <a:r>
              <a:rPr lang="tr-TR" b="1" dirty="0" err="1" smtClean="0"/>
              <a:t>The</a:t>
            </a:r>
            <a:r>
              <a:rPr lang="tr-TR" dirty="0" smtClean="0"/>
              <a:t> </a:t>
            </a:r>
            <a:r>
              <a:rPr lang="tr-TR" b="1" dirty="0" err="1" smtClean="0"/>
              <a:t>Expedition</a:t>
            </a:r>
            <a:r>
              <a:rPr lang="tr-TR" b="1" dirty="0" smtClean="0"/>
              <a:t> </a:t>
            </a:r>
            <a:r>
              <a:rPr lang="tr-TR" b="1" dirty="0" err="1" smtClean="0"/>
              <a:t>to</a:t>
            </a:r>
            <a:r>
              <a:rPr lang="tr-TR" b="1" dirty="0" smtClean="0"/>
              <a:t> </a:t>
            </a:r>
            <a:r>
              <a:rPr lang="tr-TR" b="1" dirty="0" err="1" smtClean="0"/>
              <a:t>Tabouk</a:t>
            </a:r>
            <a:r>
              <a:rPr lang="tr-TR" b="1" dirty="0" smtClean="0"/>
              <a:t> (</a:t>
            </a:r>
            <a:r>
              <a:rPr lang="en-US" dirty="0" smtClean="0"/>
              <a:t>Rajab 9</a:t>
            </a:r>
            <a:r>
              <a:rPr lang="tr-TR" dirty="0" smtClean="0"/>
              <a:t>/</a:t>
            </a:r>
            <a:r>
              <a:rPr lang="en-US" dirty="0" smtClean="0"/>
              <a:t> </a:t>
            </a:r>
            <a:r>
              <a:rPr lang="en-US" dirty="0" smtClean="0"/>
              <a:t>October 630</a:t>
            </a:r>
            <a:r>
              <a:rPr lang="tr-TR" dirty="0" smtClean="0"/>
              <a:t>).</a:t>
            </a:r>
            <a:r>
              <a:rPr lang="en-US" dirty="0" smtClean="0"/>
              <a:t> </a:t>
            </a:r>
            <a:r>
              <a:rPr lang="tr-TR" dirty="0" err="1" smtClean="0"/>
              <a:t>Prophet</a:t>
            </a:r>
            <a:r>
              <a:rPr lang="tr-TR" dirty="0" smtClean="0"/>
              <a:t> </a:t>
            </a:r>
            <a:r>
              <a:rPr lang="en-US" dirty="0" smtClean="0"/>
              <a:t>Muhammad spent ten days at </a:t>
            </a:r>
            <a:r>
              <a:rPr lang="en-US" dirty="0" err="1" smtClean="0"/>
              <a:t>Tabouk</a:t>
            </a:r>
            <a:r>
              <a:rPr lang="en-US" dirty="0" smtClean="0"/>
              <a:t>, scouting the area, making alliances with local chiefs, and with no sign of the Byzantine army, he decided to return to Medina</a:t>
            </a:r>
            <a:r>
              <a:rPr lang="tr-TR" dirty="0" smtClean="0"/>
              <a:t>.</a:t>
            </a: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80 </a:t>
            </a:r>
            <a:r>
              <a:rPr lang="tr-TR" dirty="0" err="1" smtClean="0"/>
              <a:t>person</a:t>
            </a:r>
            <a:r>
              <a:rPr lang="tr-TR" dirty="0" smtClean="0"/>
              <a:t> not </a:t>
            </a:r>
            <a:r>
              <a:rPr lang="tr-TR" dirty="0" err="1" smtClean="0"/>
              <a:t>joined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war</a:t>
            </a:r>
            <a:r>
              <a:rPr lang="tr-TR" dirty="0" smtClean="0"/>
              <a:t>. </a:t>
            </a:r>
            <a:r>
              <a:rPr lang="tr-TR" dirty="0" err="1" smtClean="0"/>
              <a:t>They</a:t>
            </a:r>
            <a:r>
              <a:rPr lang="tr-TR" dirty="0" smtClean="0"/>
              <a:t> had </a:t>
            </a:r>
            <a:r>
              <a:rPr lang="tr-TR" dirty="0" err="1" smtClean="0"/>
              <a:t>excuse</a:t>
            </a:r>
            <a:r>
              <a:rPr lang="tr-TR" dirty="0"/>
              <a:t> </a:t>
            </a:r>
            <a:r>
              <a:rPr lang="tr-TR" dirty="0" err="1" smtClean="0"/>
              <a:t>only</a:t>
            </a:r>
            <a:r>
              <a:rPr lang="tr-TR" dirty="0" smtClean="0"/>
              <a:t> 3 </a:t>
            </a:r>
            <a:r>
              <a:rPr lang="tr-TR" dirty="0" err="1" smtClean="0"/>
              <a:t>person</a:t>
            </a:r>
            <a:r>
              <a:rPr lang="tr-TR" dirty="0" smtClean="0"/>
              <a:t> not.</a:t>
            </a:r>
            <a:r>
              <a:rPr lang="tr-TR" dirty="0" err="1" smtClean="0"/>
              <a:t>Ka’b</a:t>
            </a:r>
            <a:r>
              <a:rPr lang="tr-TR" dirty="0" smtClean="0"/>
              <a:t> b. Malik, </a:t>
            </a:r>
            <a:r>
              <a:rPr lang="tr-TR" dirty="0" err="1" smtClean="0"/>
              <a:t>Murara</a:t>
            </a:r>
            <a:r>
              <a:rPr lang="tr-TR" dirty="0" smtClean="0"/>
              <a:t> b. </a:t>
            </a:r>
            <a:r>
              <a:rPr lang="tr-TR" dirty="0" err="1" smtClean="0"/>
              <a:t>Rabi</a:t>
            </a:r>
            <a:r>
              <a:rPr lang="tr-TR" dirty="0" smtClean="0"/>
              <a:t>, Hilal b. </a:t>
            </a:r>
            <a:r>
              <a:rPr lang="tr-TR" dirty="0" err="1" smtClean="0"/>
              <a:t>Umayya</a:t>
            </a:r>
            <a:r>
              <a:rPr lang="tr-TR" dirty="0" smtClean="0"/>
              <a:t>. </a:t>
            </a:r>
            <a:r>
              <a:rPr lang="tr-TR" dirty="0" err="1" smtClean="0"/>
              <a:t>Tauba</a:t>
            </a:r>
            <a:r>
              <a:rPr lang="tr-TR" dirty="0" smtClean="0"/>
              <a:t>, 9/117-118.</a:t>
            </a:r>
          </a:p>
          <a:p>
            <a:r>
              <a:rPr lang="tr-TR" b="1" dirty="0" smtClean="0"/>
              <a:t>Sanat al-</a:t>
            </a:r>
            <a:r>
              <a:rPr lang="tr-TR" b="1" dirty="0" err="1" smtClean="0"/>
              <a:t>wufûd</a:t>
            </a:r>
            <a:r>
              <a:rPr lang="tr-TR" b="1" dirty="0" smtClean="0"/>
              <a:t>  (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year</a:t>
            </a:r>
            <a:r>
              <a:rPr lang="tr-TR" b="1" dirty="0" smtClean="0"/>
              <a:t> of </a:t>
            </a:r>
            <a:r>
              <a:rPr lang="tr-TR" b="1" dirty="0" err="1" smtClean="0"/>
              <a:t>delegations</a:t>
            </a:r>
            <a:r>
              <a:rPr lang="tr-TR" b="1" dirty="0" smtClean="0"/>
              <a:t>)</a:t>
            </a:r>
            <a:r>
              <a:rPr lang="tr-TR" dirty="0" smtClean="0"/>
              <a:t>: (9/630-31)</a:t>
            </a:r>
          </a:p>
          <a:p>
            <a:r>
              <a:rPr lang="tr-TR" dirty="0" err="1" smtClean="0"/>
              <a:t>Najran</a:t>
            </a:r>
            <a:r>
              <a:rPr lang="tr-TR" dirty="0" smtClean="0"/>
              <a:t> </a:t>
            </a:r>
            <a:r>
              <a:rPr lang="tr-TR" dirty="0" err="1" smtClean="0"/>
              <a:t>Christians</a:t>
            </a:r>
            <a:r>
              <a:rPr lang="tr-TR" dirty="0" smtClean="0"/>
              <a:t>:</a:t>
            </a:r>
          </a:p>
          <a:p>
            <a:r>
              <a:rPr lang="tr-TR" b="1" dirty="0" err="1" smtClean="0"/>
              <a:t>Mubahala</a:t>
            </a:r>
            <a:r>
              <a:rPr lang="tr-TR" b="1" dirty="0" smtClean="0"/>
              <a:t>: </a:t>
            </a:r>
            <a:r>
              <a:rPr lang="tr-TR" dirty="0" err="1" smtClean="0"/>
              <a:t>literally</a:t>
            </a:r>
            <a:r>
              <a:rPr lang="tr-TR" dirty="0" smtClean="0"/>
              <a:t> </a:t>
            </a:r>
            <a:r>
              <a:rPr lang="tr-TR" dirty="0" err="1" smtClean="0"/>
              <a:t>meaning</a:t>
            </a:r>
            <a:r>
              <a:rPr lang="tr-TR" dirty="0" smtClean="0"/>
              <a:t> ‘</a:t>
            </a:r>
            <a:r>
              <a:rPr lang="tr-TR" dirty="0" err="1" smtClean="0"/>
              <a:t>mutual</a:t>
            </a:r>
            <a:r>
              <a:rPr lang="tr-TR" dirty="0" smtClean="0"/>
              <a:t> </a:t>
            </a:r>
            <a:r>
              <a:rPr lang="tr-TR" dirty="0" err="1" smtClean="0"/>
              <a:t>prayer</a:t>
            </a:r>
            <a:r>
              <a:rPr lang="tr-TR" dirty="0" smtClean="0"/>
              <a:t>’ (</a:t>
            </a:r>
            <a:r>
              <a:rPr lang="tr-TR" dirty="0" err="1" smtClean="0"/>
              <a:t>Arabic</a:t>
            </a:r>
            <a:r>
              <a:rPr lang="tr-TR" dirty="0" smtClean="0"/>
              <a:t> مباهلة </a:t>
            </a:r>
            <a:r>
              <a:rPr lang="tr-TR" i="1" dirty="0" err="1" smtClean="0"/>
              <a:t>Cursing</a:t>
            </a:r>
            <a:r>
              <a:rPr lang="tr-TR" dirty="0" smtClean="0"/>
              <a:t>)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Li’an</a:t>
            </a:r>
            <a:r>
              <a:rPr lang="tr-TR" dirty="0" smtClean="0"/>
              <a:t> (</a:t>
            </a:r>
            <a:r>
              <a:rPr lang="tr-TR" dirty="0" err="1" smtClean="0"/>
              <a:t>Arabic</a:t>
            </a:r>
            <a:r>
              <a:rPr lang="tr-TR" dirty="0" smtClean="0"/>
              <a:t>: ن لعا‎) . in </a:t>
            </a:r>
            <a:r>
              <a:rPr lang="tr-TR" dirty="0" err="1" smtClean="0"/>
              <a:t>Islamic</a:t>
            </a:r>
            <a:r>
              <a:rPr lang="tr-TR" dirty="0" smtClean="0"/>
              <a:t> </a:t>
            </a:r>
            <a:r>
              <a:rPr lang="tr-TR" dirty="0" err="1" smtClean="0"/>
              <a:t>tradition</a:t>
            </a:r>
            <a:r>
              <a:rPr lang="tr-TR" dirty="0" smtClean="0"/>
              <a:t> it </a:t>
            </a:r>
            <a:r>
              <a:rPr lang="tr-TR" dirty="0" err="1" smtClean="0"/>
              <a:t>refers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a form of </a:t>
            </a:r>
            <a:r>
              <a:rPr lang="tr-TR" dirty="0" err="1" smtClean="0"/>
              <a:t>resolving</a:t>
            </a:r>
            <a:r>
              <a:rPr lang="tr-TR" dirty="0" smtClean="0"/>
              <a:t> </a:t>
            </a:r>
            <a:r>
              <a:rPr lang="tr-TR" dirty="0" err="1" smtClean="0"/>
              <a:t>religious</a:t>
            </a:r>
            <a:r>
              <a:rPr lang="tr-TR" dirty="0" smtClean="0"/>
              <a:t> </a:t>
            </a:r>
            <a:r>
              <a:rPr lang="tr-TR" dirty="0" err="1" smtClean="0"/>
              <a:t>disputes</a:t>
            </a:r>
            <a:r>
              <a:rPr lang="tr-TR" dirty="0" smtClean="0"/>
              <a:t>. </a:t>
            </a:r>
            <a:r>
              <a:rPr lang="tr-TR" dirty="0" err="1" smtClean="0"/>
              <a:t>When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argumentations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both</a:t>
            </a:r>
            <a:r>
              <a:rPr lang="tr-TR" dirty="0" smtClean="0"/>
              <a:t> </a:t>
            </a:r>
            <a:r>
              <a:rPr lang="tr-TR" dirty="0" err="1" smtClean="0"/>
              <a:t>sides</a:t>
            </a:r>
            <a:r>
              <a:rPr lang="tr-TR" dirty="0" smtClean="0"/>
              <a:t> fail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resolve</a:t>
            </a:r>
            <a:r>
              <a:rPr lang="tr-TR" dirty="0" smtClean="0"/>
              <a:t> a </a:t>
            </a:r>
            <a:r>
              <a:rPr lang="tr-TR" dirty="0" err="1" smtClean="0"/>
              <a:t>religious</a:t>
            </a:r>
            <a:r>
              <a:rPr lang="tr-TR" dirty="0" smtClean="0"/>
              <a:t> </a:t>
            </a:r>
            <a:r>
              <a:rPr lang="tr-TR" dirty="0" err="1" smtClean="0"/>
              <a:t>issue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parties</a:t>
            </a:r>
            <a:r>
              <a:rPr lang="tr-TR" dirty="0" smtClean="0"/>
              <a:t> </a:t>
            </a:r>
            <a:r>
              <a:rPr lang="tr-TR" dirty="0" err="1" smtClean="0"/>
              <a:t>jointly</a:t>
            </a:r>
            <a:r>
              <a:rPr lang="tr-TR" dirty="0" smtClean="0"/>
              <a:t> </a:t>
            </a:r>
            <a:r>
              <a:rPr lang="tr-TR" dirty="0" err="1" smtClean="0"/>
              <a:t>pray</a:t>
            </a:r>
            <a:r>
              <a:rPr lang="tr-TR" dirty="0" smtClean="0"/>
              <a:t> Allah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cast</a:t>
            </a:r>
            <a:r>
              <a:rPr lang="tr-TR" dirty="0" smtClean="0"/>
              <a:t> His </a:t>
            </a:r>
            <a:r>
              <a:rPr lang="tr-TR" dirty="0" err="1" smtClean="0"/>
              <a:t>curse</a:t>
            </a:r>
            <a:r>
              <a:rPr lang="tr-TR" dirty="0" smtClean="0"/>
              <a:t> on </a:t>
            </a:r>
            <a:r>
              <a:rPr lang="tr-TR" dirty="0" err="1" smtClean="0"/>
              <a:t>whichever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two</a:t>
            </a:r>
            <a:r>
              <a:rPr lang="tr-TR" dirty="0" smtClean="0"/>
              <a:t> </a:t>
            </a:r>
            <a:r>
              <a:rPr lang="tr-TR" dirty="0" err="1" smtClean="0"/>
              <a:t>parties</a:t>
            </a:r>
            <a:r>
              <a:rPr lang="tr-TR" dirty="0" smtClean="0"/>
              <a:t> is </a:t>
            </a:r>
            <a:r>
              <a:rPr lang="tr-TR" dirty="0" err="1" smtClean="0"/>
              <a:t>false</a:t>
            </a:r>
            <a:r>
              <a:rPr lang="tr-TR" dirty="0" smtClean="0"/>
              <a:t>. 3: 61, “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any</a:t>
            </a:r>
            <a:r>
              <a:rPr lang="tr-TR" dirty="0" smtClean="0"/>
              <a:t> </a:t>
            </a: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disputes</a:t>
            </a:r>
            <a:r>
              <a:rPr lang="tr-TR" dirty="0" smtClean="0"/>
              <a:t> in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matter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thee</a:t>
            </a:r>
            <a:r>
              <a:rPr lang="tr-TR" dirty="0" smtClean="0"/>
              <a:t>, </a:t>
            </a:r>
            <a:r>
              <a:rPr lang="tr-TR" dirty="0" err="1" smtClean="0"/>
              <a:t>now</a:t>
            </a:r>
            <a:r>
              <a:rPr lang="tr-TR" dirty="0" smtClean="0"/>
              <a:t> </a:t>
            </a:r>
            <a:r>
              <a:rPr lang="tr-TR" dirty="0" err="1" smtClean="0"/>
              <a:t>after</a:t>
            </a:r>
            <a:r>
              <a:rPr lang="tr-TR" dirty="0" smtClean="0"/>
              <a:t> (</a:t>
            </a:r>
            <a:r>
              <a:rPr lang="tr-TR" dirty="0" err="1" smtClean="0"/>
              <a:t>full</a:t>
            </a:r>
            <a:r>
              <a:rPr lang="tr-TR" dirty="0" smtClean="0"/>
              <a:t>) </a:t>
            </a:r>
            <a:r>
              <a:rPr lang="tr-TR" dirty="0" err="1" smtClean="0"/>
              <a:t>knowledge</a:t>
            </a:r>
            <a:r>
              <a:rPr lang="tr-TR" dirty="0" smtClean="0"/>
              <a:t> </a:t>
            </a:r>
            <a:r>
              <a:rPr lang="tr-TR" dirty="0" err="1" smtClean="0"/>
              <a:t>Hath</a:t>
            </a:r>
            <a:r>
              <a:rPr lang="tr-TR" dirty="0" smtClean="0"/>
              <a:t> </a:t>
            </a:r>
            <a:r>
              <a:rPr lang="tr-TR" dirty="0" err="1" smtClean="0"/>
              <a:t>come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thee</a:t>
            </a:r>
            <a:r>
              <a:rPr lang="tr-TR" dirty="0" smtClean="0"/>
              <a:t>, say: "</a:t>
            </a:r>
            <a:r>
              <a:rPr lang="tr-TR" dirty="0" err="1" smtClean="0"/>
              <a:t>Come</a:t>
            </a:r>
            <a:r>
              <a:rPr lang="tr-TR" dirty="0" smtClean="0"/>
              <a:t>! </a:t>
            </a:r>
            <a:r>
              <a:rPr lang="tr-TR" dirty="0" err="1" smtClean="0"/>
              <a:t>let</a:t>
            </a:r>
            <a:r>
              <a:rPr lang="tr-TR" dirty="0" smtClean="0"/>
              <a:t> us </a:t>
            </a:r>
            <a:r>
              <a:rPr lang="tr-TR" dirty="0" err="1" smtClean="0"/>
              <a:t>gather</a:t>
            </a:r>
            <a:r>
              <a:rPr lang="tr-TR" dirty="0" smtClean="0"/>
              <a:t> </a:t>
            </a:r>
            <a:r>
              <a:rPr lang="tr-TR" dirty="0" err="1" smtClean="0"/>
              <a:t>together</a:t>
            </a:r>
            <a:r>
              <a:rPr lang="tr-TR" dirty="0" smtClean="0"/>
              <a:t>,- </a:t>
            </a:r>
            <a:r>
              <a:rPr lang="tr-TR" dirty="0" err="1" smtClean="0"/>
              <a:t>our</a:t>
            </a:r>
            <a:r>
              <a:rPr lang="tr-TR" dirty="0" smtClean="0"/>
              <a:t> </a:t>
            </a:r>
            <a:r>
              <a:rPr lang="tr-TR" dirty="0" err="1" smtClean="0"/>
              <a:t>sons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sons</a:t>
            </a:r>
            <a:r>
              <a:rPr lang="tr-TR" dirty="0" smtClean="0"/>
              <a:t>, </a:t>
            </a:r>
            <a:r>
              <a:rPr lang="tr-TR" dirty="0" err="1" smtClean="0"/>
              <a:t>our</a:t>
            </a:r>
            <a:r>
              <a:rPr lang="tr-TR" dirty="0" smtClean="0"/>
              <a:t> </a:t>
            </a:r>
            <a:r>
              <a:rPr lang="tr-TR" dirty="0" err="1" smtClean="0"/>
              <a:t>women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women</a:t>
            </a:r>
            <a:r>
              <a:rPr lang="tr-TR" dirty="0" smtClean="0"/>
              <a:t>, </a:t>
            </a:r>
            <a:r>
              <a:rPr lang="tr-TR" dirty="0" err="1" smtClean="0"/>
              <a:t>ourselves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yourselves</a:t>
            </a:r>
            <a:r>
              <a:rPr lang="tr-TR" dirty="0" smtClean="0"/>
              <a:t>: </a:t>
            </a:r>
            <a:r>
              <a:rPr lang="tr-TR" dirty="0" err="1" smtClean="0"/>
              <a:t>Then</a:t>
            </a:r>
            <a:r>
              <a:rPr lang="tr-TR" dirty="0" smtClean="0"/>
              <a:t> </a:t>
            </a:r>
            <a:r>
              <a:rPr lang="tr-TR" dirty="0" err="1" smtClean="0"/>
              <a:t>let</a:t>
            </a:r>
            <a:r>
              <a:rPr lang="tr-TR" dirty="0" smtClean="0"/>
              <a:t> us </a:t>
            </a:r>
            <a:r>
              <a:rPr lang="tr-TR" dirty="0" err="1" smtClean="0"/>
              <a:t>earnestly</a:t>
            </a:r>
            <a:r>
              <a:rPr lang="tr-TR" dirty="0" smtClean="0"/>
              <a:t> </a:t>
            </a:r>
            <a:r>
              <a:rPr lang="tr-TR" dirty="0" err="1" smtClean="0"/>
              <a:t>pray</a:t>
            </a:r>
            <a:r>
              <a:rPr lang="tr-TR" dirty="0" smtClean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invoke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curse</a:t>
            </a:r>
            <a:r>
              <a:rPr lang="tr-TR" dirty="0" smtClean="0"/>
              <a:t> of Allah on </a:t>
            </a:r>
            <a:r>
              <a:rPr lang="tr-TR" dirty="0" err="1" smtClean="0"/>
              <a:t>those</a:t>
            </a:r>
            <a:r>
              <a:rPr lang="tr-TR" dirty="0" smtClean="0"/>
              <a:t> </a:t>
            </a:r>
            <a:r>
              <a:rPr lang="tr-TR" dirty="0" err="1" smtClean="0"/>
              <a:t>who</a:t>
            </a:r>
            <a:r>
              <a:rPr lang="tr-TR" dirty="0" smtClean="0"/>
              <a:t> </a:t>
            </a:r>
            <a:r>
              <a:rPr lang="tr-TR" dirty="0" err="1" smtClean="0"/>
              <a:t>lie</a:t>
            </a:r>
            <a:r>
              <a:rPr lang="tr-TR" dirty="0" smtClean="0"/>
              <a:t>!”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accepted Muslim rule by paying the poll tax (</a:t>
            </a:r>
            <a:r>
              <a:rPr lang="en-US" i="1" dirty="0" err="1" smtClean="0"/>
              <a:t>jizya</a:t>
            </a:r>
            <a:r>
              <a:rPr lang="en-US" dirty="0" smtClean="0"/>
              <a:t>), without having become Muslim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98</TotalTime>
  <Words>374</Words>
  <Application>Microsoft Office PowerPoint</Application>
  <PresentationFormat>Ekran Gösterisi (4:3)</PresentationFormat>
  <Paragraphs>17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Cumba</vt:lpstr>
      <vt:lpstr>Relations with Jewish</vt:lpstr>
      <vt:lpstr>Slayt 2</vt:lpstr>
      <vt:lpstr>Slayt 3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Relations with Jewish</dc:title>
  <dc:creator>pc</dc:creator>
  <cp:lastModifiedBy>pc</cp:lastModifiedBy>
  <cp:revision>12</cp:revision>
  <dcterms:created xsi:type="dcterms:W3CDTF">2016-12-13T17:40:01Z</dcterms:created>
  <dcterms:modified xsi:type="dcterms:W3CDTF">2016-12-13T19:18:45Z</dcterms:modified>
</cp:coreProperties>
</file>