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94" r:id="rId2"/>
    <p:sldId id="279" r:id="rId3"/>
    <p:sldId id="280" r:id="rId4"/>
    <p:sldId id="295" r:id="rId5"/>
    <p:sldId id="296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661CB-288F-4025-913E-7A2A82B87BB1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BD1CF-BDD9-4C56-9C01-1DBCD4EDBC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57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267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998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35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75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611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743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23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284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39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657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1940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3091-F59E-4959-A587-73C6A9152740}" type="datetimeFigureOut">
              <a:rPr lang="tr-TR" smtClean="0"/>
              <a:t>30.11.2017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4234A-7629-4273-B6D4-5C23CC79CA2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894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6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2614"/>
            <a:ext cx="9144000" cy="62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855913" y="1473201"/>
            <a:ext cx="65532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tr-TR" altLang="tr-TR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tr-TR" altLang="tr-TR">
              <a:latin typeface="Tahom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tr-TR" altLang="tr-TR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rot="5400000">
            <a:off x="5785644" y="-4261643"/>
            <a:ext cx="620713" cy="914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0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855913" y="2743201"/>
            <a:ext cx="6335712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 b="1"/>
              <a:t>Prof. Dr. M. Muhtar Kutlu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000"/>
              <a:t>Ankara Üniversitesi DTCF Halkbilim Bölümü </a:t>
            </a:r>
          </a:p>
          <a:p>
            <a:pPr eaLnBrk="1" hangingPunct="1">
              <a:spcBef>
                <a:spcPct val="50000"/>
              </a:spcBef>
            </a:pPr>
            <a:endParaRPr lang="tr-TR" altLang="tr-TR" sz="2000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711451" y="1052513"/>
            <a:ext cx="691356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endParaRPr lang="tr-TR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tr-TR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endParaRPr lang="tr-TR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tr-T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ANADOLU GÖÇER KÜLTÜRÜ</a:t>
            </a:r>
          </a:p>
          <a:p>
            <a:pPr algn="ctr" eaLnBrk="1" hangingPunct="1">
              <a:defRPr/>
            </a:pPr>
            <a:endParaRPr lang="tr-TR" sz="24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Rounded MT Bold" pitchFamily="34" charset="0"/>
            </a:endParaRPr>
          </a:p>
          <a:p>
            <a:pPr algn="ctr" eaLnBrk="1" hangingPunct="1">
              <a:defRPr/>
            </a:pPr>
            <a:r>
              <a:rPr lang="tr-TR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...sınırlar çizilmeden, duvarlar örülmeden... </a:t>
            </a:r>
          </a:p>
        </p:txBody>
      </p:sp>
    </p:spTree>
    <p:extLst>
      <p:ext uri="{BB962C8B-B14F-4D97-AF65-F5344CB8AC3E}">
        <p14:creationId xmlns:p14="http://schemas.microsoft.com/office/powerpoint/2010/main" val="100330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455739"/>
            <a:ext cx="9144000" cy="4060825"/>
          </a:xfrm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5661026"/>
            <a:ext cx="350678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3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2175" y="333375"/>
            <a:ext cx="5327650" cy="6008688"/>
          </a:xfrm>
        </p:spPr>
      </p:pic>
    </p:spTree>
    <p:extLst>
      <p:ext uri="{BB962C8B-B14F-4D97-AF65-F5344CB8AC3E}">
        <p14:creationId xmlns:p14="http://schemas.microsoft.com/office/powerpoint/2010/main" val="3036733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«Sonsuz Göç», Magma Yeryüzü Dergisi, Ağustos/Eylül 2015, s.87.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4845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04" y="100816"/>
            <a:ext cx="7288392" cy="6638849"/>
          </a:xfrm>
        </p:spPr>
      </p:pic>
    </p:spTree>
    <p:extLst>
      <p:ext uri="{BB962C8B-B14F-4D97-AF65-F5344CB8AC3E}">
        <p14:creationId xmlns:p14="http://schemas.microsoft.com/office/powerpoint/2010/main" val="2757035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</Words>
  <Application>Microsoft Office PowerPoint</Application>
  <PresentationFormat>Geniş ekran</PresentationFormat>
  <Paragraphs>24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Tahoma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Kullanıcı</dc:creator>
  <cp:lastModifiedBy>Kullanıcı</cp:lastModifiedBy>
  <cp:revision>14</cp:revision>
  <dcterms:created xsi:type="dcterms:W3CDTF">2017-11-29T13:26:08Z</dcterms:created>
  <dcterms:modified xsi:type="dcterms:W3CDTF">2017-11-30T07:44:26Z</dcterms:modified>
</cp:coreProperties>
</file>