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73" r:id="rId3"/>
    <p:sldId id="257" r:id="rId4"/>
    <p:sldId id="258" r:id="rId5"/>
    <p:sldId id="259" r:id="rId6"/>
    <p:sldId id="260" r:id="rId7"/>
    <p:sldId id="261" r:id="rId8"/>
    <p:sldId id="262" r:id="rId9"/>
    <p:sldId id="263" r:id="rId10"/>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15603" autoAdjust="0"/>
    <p:restoredTop sz="94624" autoAdjust="0"/>
  </p:normalViewPr>
  <p:slideViewPr>
    <p:cSldViewPr>
      <p:cViewPr varScale="1">
        <p:scale>
          <a:sx n="70" d="100"/>
          <a:sy n="70" d="100"/>
        </p:scale>
        <p:origin x="1386" y="72"/>
      </p:cViewPr>
      <p:guideLst>
        <p:guide orient="horz" pos="2160"/>
        <p:guide pos="2880"/>
      </p:guideLst>
    </p:cSldViewPr>
  </p:slideViewPr>
  <p:outlineViewPr>
    <p:cViewPr>
      <p:scale>
        <a:sx n="33" d="100"/>
        <a:sy n="33" d="100"/>
      </p:scale>
      <p:origin x="0" y="27552"/>
    </p:cViewPr>
  </p:outlineViewPr>
  <p:notesTextViewPr>
    <p:cViewPr>
      <p:scale>
        <a:sx n="100" d="100"/>
        <a:sy n="100" d="100"/>
      </p:scale>
      <p:origin x="0" y="0"/>
    </p:cViewPr>
  </p:notesTextViewPr>
  <p:sorterViewPr>
    <p:cViewPr>
      <p:scale>
        <a:sx n="100" d="100"/>
        <a:sy n="100" d="100"/>
      </p:scale>
      <p:origin x="0" y="-942"/>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p:bgRef idx="1003">
        <a:schemeClr val="bg1"/>
      </p:bgRef>
    </p:bg>
    <p:spTree>
      <p:nvGrpSpPr>
        <p:cNvPr id="1" name=""/>
        <p:cNvGrpSpPr/>
        <p:nvPr/>
      </p:nvGrpSpPr>
      <p:grpSpPr>
        <a:xfrm>
          <a:off x="0" y="0"/>
          <a:ext cx="0" cy="0"/>
          <a:chOff x="0" y="0"/>
          <a:chExt cx="0" cy="0"/>
        </a:xfrm>
      </p:grpSpPr>
      <p:sp>
        <p:nvSpPr>
          <p:cNvPr id="12" name="11 Dikdörtgen"/>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3" name="12 Yuvarlatılmış Dikdörtgen"/>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9" name="8 Alt Başlık"/>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28" name="27 Veri Yer Tutucusu"/>
          <p:cNvSpPr>
            <a:spLocks noGrp="1"/>
          </p:cNvSpPr>
          <p:nvPr>
            <p:ph type="dt" sz="half" idx="10"/>
          </p:nvPr>
        </p:nvSpPr>
        <p:spPr/>
        <p:txBody>
          <a:bodyPr/>
          <a:lstStyle/>
          <a:p>
            <a:fld id="{E3822805-E8B8-4067-9912-06D10AC25EB2}" type="datetimeFigureOut">
              <a:rPr lang="tr-TR" smtClean="0"/>
              <a:pPr/>
              <a:t>29.10.2017</a:t>
            </a:fld>
            <a:endParaRPr lang="tr-TR"/>
          </a:p>
        </p:txBody>
      </p:sp>
      <p:sp>
        <p:nvSpPr>
          <p:cNvPr id="17" name="16 Altbilgi Yer Tutucusu"/>
          <p:cNvSpPr>
            <a:spLocks noGrp="1"/>
          </p:cNvSpPr>
          <p:nvPr>
            <p:ph type="ftr" sz="quarter" idx="11"/>
          </p:nvPr>
        </p:nvSpPr>
        <p:spPr/>
        <p:txBody>
          <a:bodyPr/>
          <a:lstStyle/>
          <a:p>
            <a:endParaRPr lang="tr-TR"/>
          </a:p>
        </p:txBody>
      </p:sp>
      <p:sp>
        <p:nvSpPr>
          <p:cNvPr id="29" name="28 Slayt Numarası Yer Tutucusu"/>
          <p:cNvSpPr>
            <a:spLocks noGrp="1"/>
          </p:cNvSpPr>
          <p:nvPr>
            <p:ph type="sldNum" sz="quarter" idx="12"/>
          </p:nvPr>
        </p:nvSpPr>
        <p:spPr/>
        <p:txBody>
          <a:bodyPr lIns="0" tIns="0" rIns="0" bIns="0">
            <a:noAutofit/>
          </a:bodyPr>
          <a:lstStyle>
            <a:lvl1pPr>
              <a:defRPr sz="1400">
                <a:solidFill>
                  <a:srgbClr val="FFFFFF"/>
                </a:solidFill>
              </a:defRPr>
            </a:lvl1pPr>
          </a:lstStyle>
          <a:p>
            <a:fld id="{1E2A9A3B-39D4-44C9-81D1-FAC69EA3FFAF}" type="slidenum">
              <a:rPr lang="tr-TR" smtClean="0"/>
              <a:pPr/>
              <a:t>‹#›</a:t>
            </a:fld>
            <a:endParaRPr lang="tr-TR"/>
          </a:p>
        </p:txBody>
      </p:sp>
      <p:sp>
        <p:nvSpPr>
          <p:cNvPr id="7" name="6 Dikdörtgen"/>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Dikdörtgen"/>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Dikdörtgen"/>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Başlık"/>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tr-TR" smtClean="0"/>
              <a:t>Asıl başlık stili için tıklatın</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E3822805-E8B8-4067-9912-06D10AC25EB2}" type="datetimeFigureOut">
              <a:rPr lang="tr-TR" smtClean="0"/>
              <a:pPr/>
              <a:t>29.10.2017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1E2A9A3B-39D4-44C9-81D1-FAC69EA3FFAF}"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41"/>
            <a:ext cx="2011680" cy="5851525"/>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914400" y="274640"/>
            <a:ext cx="5562600" cy="5851525"/>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E3822805-E8B8-4067-9912-06D10AC25EB2}" type="datetimeFigureOut">
              <a:rPr lang="tr-TR" smtClean="0"/>
              <a:pPr/>
              <a:t>29.10.2017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1E2A9A3B-39D4-44C9-81D1-FAC69EA3FFAF}"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4" name="3 Veri Yer Tutucusu"/>
          <p:cNvSpPr>
            <a:spLocks noGrp="1"/>
          </p:cNvSpPr>
          <p:nvPr>
            <p:ph type="dt" sz="half" idx="10"/>
          </p:nvPr>
        </p:nvSpPr>
        <p:spPr/>
        <p:txBody>
          <a:bodyPr/>
          <a:lstStyle/>
          <a:p>
            <a:fld id="{E3822805-E8B8-4067-9912-06D10AC25EB2}" type="datetimeFigureOut">
              <a:rPr lang="tr-TR" smtClean="0"/>
              <a:pPr/>
              <a:t>29.10.2017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1E2A9A3B-39D4-44C9-81D1-FAC69EA3FFAF}" type="slidenum">
              <a:rPr lang="tr-TR" smtClean="0"/>
              <a:pPr/>
              <a:t>‹#›</a:t>
            </a:fld>
            <a:endParaRPr lang="tr-TR"/>
          </a:p>
        </p:txBody>
      </p:sp>
      <p:sp>
        <p:nvSpPr>
          <p:cNvPr id="8" name="7 İçerik Yer Tutucusu"/>
          <p:cNvSpPr>
            <a:spLocks noGrp="1"/>
          </p:cNvSpPr>
          <p:nvPr>
            <p:ph sz="quarter" idx="1"/>
          </p:nvPr>
        </p:nvSpPr>
        <p:spPr>
          <a:xfrm>
            <a:off x="914400" y="1447800"/>
            <a:ext cx="7772400" cy="4572000"/>
          </a:xfrm>
        </p:spPr>
        <p:txBody>
          <a:bodyPr vert="horz"/>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3">
        <a:schemeClr val="bg1"/>
      </p:bgRef>
    </p:bg>
    <p:spTree>
      <p:nvGrpSpPr>
        <p:cNvPr id="1" name=""/>
        <p:cNvGrpSpPr/>
        <p:nvPr/>
      </p:nvGrpSpPr>
      <p:grpSpPr>
        <a:xfrm>
          <a:off x="0" y="0"/>
          <a:ext cx="0" cy="0"/>
          <a:chOff x="0" y="0"/>
          <a:chExt cx="0" cy="0"/>
        </a:xfrm>
      </p:grpSpPr>
      <p:sp>
        <p:nvSpPr>
          <p:cNvPr id="11" name="10 Dikdörtgen"/>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0" name="9 Yuvarlatılmış Dikdörtgen"/>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1 Başlık"/>
          <p:cNvSpPr>
            <a:spLocks noGrp="1"/>
          </p:cNvSpPr>
          <p:nvPr>
            <p:ph type="title"/>
          </p:nvPr>
        </p:nvSpPr>
        <p:spPr>
          <a:xfrm>
            <a:off x="722313" y="952500"/>
            <a:ext cx="7772400" cy="1362075"/>
          </a:xfrm>
        </p:spPr>
        <p:txBody>
          <a:bodyPr anchor="b" anchorCtr="0"/>
          <a:lstStyle>
            <a:lvl1pPr algn="l">
              <a:buNone/>
              <a:defRPr sz="4000" b="0" cap="none"/>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p:txBody>
          <a:bodyPr/>
          <a:lstStyle/>
          <a:p>
            <a:fld id="{E3822805-E8B8-4067-9912-06D10AC25EB2}" type="datetimeFigureOut">
              <a:rPr lang="tr-TR" smtClean="0"/>
              <a:pPr/>
              <a:t>29.10.2017</a:t>
            </a:fld>
            <a:endParaRPr lang="tr-TR"/>
          </a:p>
        </p:txBody>
      </p:sp>
      <p:sp>
        <p:nvSpPr>
          <p:cNvPr id="5" name="4 Altbilgi Yer Tutucusu"/>
          <p:cNvSpPr>
            <a:spLocks noGrp="1"/>
          </p:cNvSpPr>
          <p:nvPr>
            <p:ph type="ftr" sz="quarter" idx="11"/>
          </p:nvPr>
        </p:nvSpPr>
        <p:spPr>
          <a:xfrm>
            <a:off x="800100" y="6172200"/>
            <a:ext cx="4000500" cy="457200"/>
          </a:xfrm>
        </p:spPr>
        <p:txBody>
          <a:bodyPr/>
          <a:lstStyle/>
          <a:p>
            <a:endParaRPr lang="tr-TR"/>
          </a:p>
        </p:txBody>
      </p:sp>
      <p:sp>
        <p:nvSpPr>
          <p:cNvPr id="7" name="6 Dikdörtgen"/>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Dikdörtgen"/>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8 Dikdörtgen"/>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5 Slayt Numarası Yer Tutucusu"/>
          <p:cNvSpPr>
            <a:spLocks noGrp="1"/>
          </p:cNvSpPr>
          <p:nvPr>
            <p:ph type="sldNum" sz="quarter" idx="12"/>
          </p:nvPr>
        </p:nvSpPr>
        <p:spPr>
          <a:xfrm>
            <a:off x="146304" y="6208776"/>
            <a:ext cx="457200" cy="457200"/>
          </a:xfrm>
        </p:spPr>
        <p:txBody>
          <a:bodyPr/>
          <a:lstStyle/>
          <a:p>
            <a:fld id="{1E2A9A3B-39D4-44C9-81D1-FAC69EA3FFAF}" type="slidenum">
              <a:rPr lang="tr-TR" smtClean="0"/>
              <a:pPr/>
              <a:t>‹#›</a:t>
            </a:fld>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5" name="4 Veri Yer Tutucusu"/>
          <p:cNvSpPr>
            <a:spLocks noGrp="1"/>
          </p:cNvSpPr>
          <p:nvPr>
            <p:ph type="dt" sz="half" idx="10"/>
          </p:nvPr>
        </p:nvSpPr>
        <p:spPr/>
        <p:txBody>
          <a:bodyPr/>
          <a:lstStyle/>
          <a:p>
            <a:fld id="{E3822805-E8B8-4067-9912-06D10AC25EB2}" type="datetimeFigureOut">
              <a:rPr lang="tr-TR" smtClean="0"/>
              <a:pPr/>
              <a:t>29.10.2017</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1E2A9A3B-39D4-44C9-81D1-FAC69EA3FFAF}" type="slidenum">
              <a:rPr lang="tr-TR" smtClean="0"/>
              <a:pPr/>
              <a:t>‹#›</a:t>
            </a:fld>
            <a:endParaRPr lang="tr-TR"/>
          </a:p>
        </p:txBody>
      </p:sp>
      <p:sp>
        <p:nvSpPr>
          <p:cNvPr id="9" name="8 İçerik Yer Tutucusu"/>
          <p:cNvSpPr>
            <a:spLocks noGrp="1"/>
          </p:cNvSpPr>
          <p:nvPr>
            <p:ph sz="quarter" idx="1"/>
          </p:nvPr>
        </p:nvSpPr>
        <p:spPr>
          <a:xfrm>
            <a:off x="914400" y="1447800"/>
            <a:ext cx="3749040" cy="4572000"/>
          </a:xfrm>
        </p:spPr>
        <p:txBody>
          <a:bodyPr vert="horz"/>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1" name="10 İçerik Yer Tutucusu"/>
          <p:cNvSpPr>
            <a:spLocks noGrp="1"/>
          </p:cNvSpPr>
          <p:nvPr>
            <p:ph sz="quarter" idx="2"/>
          </p:nvPr>
        </p:nvSpPr>
        <p:spPr>
          <a:xfrm>
            <a:off x="4933950" y="1447800"/>
            <a:ext cx="3749040" cy="4572000"/>
          </a:xfrm>
        </p:spPr>
        <p:txBody>
          <a:bodyPr vert="horz"/>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914400" y="273050"/>
            <a:ext cx="7772400" cy="1143000"/>
          </a:xfrm>
        </p:spPr>
        <p:txBody>
          <a:bodyPr anchor="b" anchorCtr="0"/>
          <a:lstStyle>
            <a:lvl1pPr>
              <a:defRPr/>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4" name="3 Metin Yer Tutucusu"/>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7" name="6 Veri Yer Tutucusu"/>
          <p:cNvSpPr>
            <a:spLocks noGrp="1"/>
          </p:cNvSpPr>
          <p:nvPr>
            <p:ph type="dt" sz="half" idx="10"/>
          </p:nvPr>
        </p:nvSpPr>
        <p:spPr/>
        <p:txBody>
          <a:bodyPr/>
          <a:lstStyle/>
          <a:p>
            <a:fld id="{E3822805-E8B8-4067-9912-06D10AC25EB2}" type="datetimeFigureOut">
              <a:rPr lang="tr-TR" smtClean="0"/>
              <a:pPr/>
              <a:t>29.10.2017</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1E2A9A3B-39D4-44C9-81D1-FAC69EA3FFAF}" type="slidenum">
              <a:rPr lang="tr-TR" smtClean="0"/>
              <a:pPr/>
              <a:t>‹#›</a:t>
            </a:fld>
            <a:endParaRPr lang="tr-TR"/>
          </a:p>
        </p:txBody>
      </p:sp>
      <p:sp>
        <p:nvSpPr>
          <p:cNvPr id="11" name="10 İçerik Yer Tutucusu"/>
          <p:cNvSpPr>
            <a:spLocks noGrp="1"/>
          </p:cNvSpPr>
          <p:nvPr>
            <p:ph sz="half" idx="2"/>
          </p:nvPr>
        </p:nvSpPr>
        <p:spPr>
          <a:xfrm>
            <a:off x="914400" y="2247900"/>
            <a:ext cx="3733800" cy="3886200"/>
          </a:xfrm>
        </p:spPr>
        <p:txBody>
          <a:bodyPr vert="horz"/>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3" name="12 İçerik Yer Tutucusu"/>
          <p:cNvSpPr>
            <a:spLocks noGrp="1"/>
          </p:cNvSpPr>
          <p:nvPr>
            <p:ph sz="half" idx="4"/>
          </p:nvPr>
        </p:nvSpPr>
        <p:spPr>
          <a:xfrm>
            <a:off x="4953000" y="2247900"/>
            <a:ext cx="3733800" cy="3886200"/>
          </a:xfrm>
        </p:spPr>
        <p:txBody>
          <a:bodyPr vert="horz"/>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Veri Yer Tutucusu"/>
          <p:cNvSpPr>
            <a:spLocks noGrp="1"/>
          </p:cNvSpPr>
          <p:nvPr>
            <p:ph type="dt" sz="half" idx="10"/>
          </p:nvPr>
        </p:nvSpPr>
        <p:spPr/>
        <p:txBody>
          <a:bodyPr/>
          <a:lstStyle/>
          <a:p>
            <a:fld id="{E3822805-E8B8-4067-9912-06D10AC25EB2}" type="datetimeFigureOut">
              <a:rPr lang="tr-TR" smtClean="0"/>
              <a:pPr/>
              <a:t>29.10.2017</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1E2A9A3B-39D4-44C9-81D1-FAC69EA3FFAF}"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E3822805-E8B8-4067-9912-06D10AC25EB2}" type="datetimeFigureOut">
              <a:rPr lang="tr-TR" smtClean="0"/>
              <a:pPr/>
              <a:t>29.10.2017</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1E2A9A3B-39D4-44C9-81D1-FAC69EA3FFAF}"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8" name="7 Dikdörtgen"/>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9" name="8 Yuvarlatılmış Dikdörtgen"/>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1 Başlık"/>
          <p:cNvSpPr>
            <a:spLocks noGrp="1"/>
          </p:cNvSpPr>
          <p:nvPr>
            <p:ph type="title"/>
          </p:nvPr>
        </p:nvSpPr>
        <p:spPr>
          <a:xfrm>
            <a:off x="914400" y="273050"/>
            <a:ext cx="7772400" cy="1143000"/>
          </a:xfrm>
        </p:spPr>
        <p:txBody>
          <a:bodyPr anchor="b" anchorCtr="0"/>
          <a:lstStyle>
            <a:lvl1pPr algn="l">
              <a:buNone/>
              <a:defRPr sz="4000" b="0"/>
            </a:lvl1pPr>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5" name="4 Veri Yer Tutucusu"/>
          <p:cNvSpPr>
            <a:spLocks noGrp="1"/>
          </p:cNvSpPr>
          <p:nvPr>
            <p:ph type="dt" sz="half" idx="10"/>
          </p:nvPr>
        </p:nvSpPr>
        <p:spPr/>
        <p:txBody>
          <a:bodyPr/>
          <a:lstStyle/>
          <a:p>
            <a:fld id="{E3822805-E8B8-4067-9912-06D10AC25EB2}" type="datetimeFigureOut">
              <a:rPr lang="tr-TR" smtClean="0"/>
              <a:pPr/>
              <a:t>29.10.2017</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1E2A9A3B-39D4-44C9-81D1-FAC69EA3FFAF}" type="slidenum">
              <a:rPr lang="tr-TR" smtClean="0"/>
              <a:pPr/>
              <a:t>‹#›</a:t>
            </a:fld>
            <a:endParaRPr lang="tr-TR"/>
          </a:p>
        </p:txBody>
      </p:sp>
      <p:sp>
        <p:nvSpPr>
          <p:cNvPr id="11" name="10 İçerik Yer Tutucusu"/>
          <p:cNvSpPr>
            <a:spLocks noGrp="1"/>
          </p:cNvSpPr>
          <p:nvPr>
            <p:ph sz="quarter" idx="1"/>
          </p:nvPr>
        </p:nvSpPr>
        <p:spPr>
          <a:xfrm>
            <a:off x="2971800" y="1600200"/>
            <a:ext cx="5715000" cy="4495800"/>
          </a:xfrm>
        </p:spPr>
        <p:txBody>
          <a:bodyPr vert="horz"/>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914400" y="4900550"/>
            <a:ext cx="7315200" cy="522288"/>
          </a:xfrm>
        </p:spPr>
        <p:txBody>
          <a:bodyPr anchor="ctr">
            <a:noAutofit/>
          </a:bodyPr>
          <a:lstStyle>
            <a:lvl1pPr algn="l">
              <a:buNone/>
              <a:defRPr sz="2800" b="0"/>
            </a:lvl1pPr>
          </a:lstStyle>
          <a:p>
            <a:r>
              <a:rPr kumimoji="0" lang="tr-TR" smtClean="0"/>
              <a:t>Asıl başlık stili için tıklatın</a:t>
            </a:r>
            <a:endParaRPr kumimoji="0" lang="en-US"/>
          </a:p>
        </p:txBody>
      </p:sp>
      <p:sp>
        <p:nvSpPr>
          <p:cNvPr id="4" name="3 Metin Yer Tutucusu"/>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5" name="4 Veri Yer Tutucusu"/>
          <p:cNvSpPr>
            <a:spLocks noGrp="1"/>
          </p:cNvSpPr>
          <p:nvPr>
            <p:ph type="dt" sz="half" idx="10"/>
          </p:nvPr>
        </p:nvSpPr>
        <p:spPr/>
        <p:txBody>
          <a:bodyPr/>
          <a:lstStyle/>
          <a:p>
            <a:fld id="{E3822805-E8B8-4067-9912-06D10AC25EB2}" type="datetimeFigureOut">
              <a:rPr lang="tr-TR" smtClean="0"/>
              <a:pPr/>
              <a:t>29.10.2017</a:t>
            </a:fld>
            <a:endParaRPr lang="tr-TR"/>
          </a:p>
        </p:txBody>
      </p:sp>
      <p:sp>
        <p:nvSpPr>
          <p:cNvPr id="6" name="5 Altbilgi Yer Tutucusu"/>
          <p:cNvSpPr>
            <a:spLocks noGrp="1"/>
          </p:cNvSpPr>
          <p:nvPr>
            <p:ph type="ftr" sz="quarter" idx="11"/>
          </p:nvPr>
        </p:nvSpPr>
        <p:spPr>
          <a:xfrm>
            <a:off x="914400" y="6172200"/>
            <a:ext cx="3886200" cy="457200"/>
          </a:xfrm>
        </p:spPr>
        <p:txBody>
          <a:bodyPr/>
          <a:lstStyle/>
          <a:p>
            <a:endParaRPr lang="tr-TR"/>
          </a:p>
        </p:txBody>
      </p:sp>
      <p:sp>
        <p:nvSpPr>
          <p:cNvPr id="7" name="6 Slayt Numarası Yer Tutucusu"/>
          <p:cNvSpPr>
            <a:spLocks noGrp="1"/>
          </p:cNvSpPr>
          <p:nvPr>
            <p:ph type="sldNum" sz="quarter" idx="12"/>
          </p:nvPr>
        </p:nvSpPr>
        <p:spPr>
          <a:xfrm>
            <a:off x="146304" y="6208776"/>
            <a:ext cx="457200" cy="457200"/>
          </a:xfrm>
        </p:spPr>
        <p:txBody>
          <a:bodyPr/>
          <a:lstStyle/>
          <a:p>
            <a:fld id="{1E2A9A3B-39D4-44C9-81D1-FAC69EA3FFAF}" type="slidenum">
              <a:rPr lang="tr-TR" smtClean="0"/>
              <a:pPr/>
              <a:t>‹#›</a:t>
            </a:fld>
            <a:endParaRPr lang="tr-TR"/>
          </a:p>
        </p:txBody>
      </p:sp>
      <p:sp>
        <p:nvSpPr>
          <p:cNvPr id="11" name="10 Dikdörtgen"/>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Dikdörtgen"/>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12 Dikdörtgen"/>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2 Resim Yer Tutucusu"/>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tr-TR" smtClean="0"/>
              <a:t>Resim eklemek için simgeyi tıklatın</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8 Dikdörtgen"/>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8" name="7 Yuvarlatılmış Dikdörtgen"/>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2" name="21 Başlık Yer Tutucusu"/>
          <p:cNvSpPr>
            <a:spLocks noGrp="1"/>
          </p:cNvSpPr>
          <p:nvPr>
            <p:ph type="title"/>
          </p:nvPr>
        </p:nvSpPr>
        <p:spPr>
          <a:xfrm>
            <a:off x="914400" y="274638"/>
            <a:ext cx="7772400" cy="1143000"/>
          </a:xfrm>
          <a:prstGeom prst="rect">
            <a:avLst/>
          </a:prstGeom>
        </p:spPr>
        <p:txBody>
          <a:bodyPr bIns="91440" anchor="b" anchorCtr="0">
            <a:normAutofit/>
          </a:bodyPr>
          <a:lstStyle/>
          <a:p>
            <a:r>
              <a:rPr kumimoji="0" lang="tr-TR" smtClean="0"/>
              <a:t>Asıl başlık stili için tıklatın</a:t>
            </a:r>
            <a:endParaRPr kumimoji="0" lang="en-US"/>
          </a:p>
        </p:txBody>
      </p:sp>
      <p:sp>
        <p:nvSpPr>
          <p:cNvPr id="13" name="12 Metin Yer Tutucusu"/>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4" name="13 Veri Yer Tutucusu"/>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E3822805-E8B8-4067-9912-06D10AC25EB2}" type="datetimeFigureOut">
              <a:rPr lang="tr-TR" smtClean="0"/>
              <a:pPr/>
              <a:t>29.10.2017</a:t>
            </a:fld>
            <a:endParaRPr lang="tr-TR"/>
          </a:p>
        </p:txBody>
      </p:sp>
      <p:sp>
        <p:nvSpPr>
          <p:cNvPr id="3" name="2 Altbilgi Yer Tutucusu"/>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lang="tr-TR"/>
          </a:p>
        </p:txBody>
      </p:sp>
      <p:sp>
        <p:nvSpPr>
          <p:cNvPr id="23" name="22 Slayt Numarası Yer Tutucusu"/>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1E2A9A3B-39D4-44C9-81D1-FAC69EA3FFAF}"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Alt Başlık"/>
          <p:cNvSpPr>
            <a:spLocks noGrp="1"/>
          </p:cNvSpPr>
          <p:nvPr>
            <p:ph type="subTitle" idx="1"/>
          </p:nvPr>
        </p:nvSpPr>
        <p:spPr/>
        <p:txBody>
          <a:bodyPr/>
          <a:lstStyle/>
          <a:p>
            <a:r>
              <a:rPr lang="tr-TR" sz="2800" dirty="0" smtClean="0">
                <a:latin typeface="Book Antiqua" pitchFamily="18" charset="0"/>
              </a:rPr>
              <a:t>MİZAN PLAS (MISE EN PLACE):</a:t>
            </a:r>
            <a:br>
              <a:rPr lang="tr-TR" sz="2800" dirty="0" smtClean="0">
                <a:latin typeface="Book Antiqua" pitchFamily="18" charset="0"/>
              </a:rPr>
            </a:br>
            <a:r>
              <a:rPr lang="tr-TR" sz="2800" dirty="0" smtClean="0">
                <a:latin typeface="Book Antiqua" pitchFamily="18" charset="0"/>
              </a:rPr>
              <a:t>	SERVİSE ÖN HAZIRLIK</a:t>
            </a:r>
          </a:p>
          <a:p>
            <a:r>
              <a:rPr lang="tr-TR" sz="2800" dirty="0" smtClean="0">
                <a:latin typeface="Book Antiqua" pitchFamily="18" charset="0"/>
              </a:rPr>
              <a:t>Emir Hilmi </a:t>
            </a:r>
            <a:r>
              <a:rPr lang="tr-TR" sz="2800" dirty="0" err="1" smtClean="0">
                <a:latin typeface="Book Antiqua" pitchFamily="18" charset="0"/>
              </a:rPr>
              <a:t>Üner</a:t>
            </a:r>
            <a:endParaRPr lang="tr-TR" dirty="0"/>
          </a:p>
        </p:txBody>
      </p:sp>
      <p:sp>
        <p:nvSpPr>
          <p:cNvPr id="2" name="1 Başlık"/>
          <p:cNvSpPr>
            <a:spLocks noGrp="1"/>
          </p:cNvSpPr>
          <p:nvPr>
            <p:ph type="ctrTitle"/>
          </p:nvPr>
        </p:nvSpPr>
        <p:spPr/>
        <p:txBody>
          <a:bodyPr/>
          <a:lstStyle/>
          <a:p>
            <a:r>
              <a:rPr lang="tr-TR" sz="2400" dirty="0" smtClean="0">
                <a:latin typeface="Book Antiqua" pitchFamily="18" charset="0"/>
              </a:rPr>
              <a:t>Ziyafet Dersi 1</a:t>
            </a:r>
            <a:br>
              <a:rPr lang="tr-TR" sz="2400" dirty="0" smtClean="0">
                <a:latin typeface="Book Antiqua" pitchFamily="18" charset="0"/>
              </a:rPr>
            </a:br>
            <a:endParaRPr lang="tr-TR" sz="2400" dirty="0">
              <a:latin typeface="Book Antiqua" pitchFamily="18"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539552" y="274638"/>
            <a:ext cx="8147248" cy="1143000"/>
          </a:xfrm>
        </p:spPr>
        <p:txBody>
          <a:bodyPr>
            <a:normAutofit/>
          </a:bodyPr>
          <a:lstStyle/>
          <a:p>
            <a:pPr algn="ctr"/>
            <a:r>
              <a:rPr lang="tr-TR" sz="2800" dirty="0" smtClean="0">
                <a:latin typeface="Book Antiqua" pitchFamily="18" charset="0"/>
              </a:rPr>
              <a:t>MİZAN PLAS (MISE EN PLACE):</a:t>
            </a:r>
            <a:br>
              <a:rPr lang="tr-TR" sz="2800" dirty="0" smtClean="0">
                <a:latin typeface="Book Antiqua" pitchFamily="18" charset="0"/>
              </a:rPr>
            </a:br>
            <a:r>
              <a:rPr lang="tr-TR" sz="2800" dirty="0" smtClean="0">
                <a:latin typeface="Book Antiqua" pitchFamily="18" charset="0"/>
              </a:rPr>
              <a:t>	SERVİSE ÖN HAZIRLIK</a:t>
            </a:r>
            <a:endParaRPr lang="tr-TR" sz="2800" dirty="0">
              <a:latin typeface="Book Antiqua" pitchFamily="18" charset="0"/>
            </a:endParaRPr>
          </a:p>
        </p:txBody>
      </p:sp>
      <p:sp>
        <p:nvSpPr>
          <p:cNvPr id="3" name="2 İçerik Yer Tutucusu"/>
          <p:cNvSpPr>
            <a:spLocks noGrp="1"/>
          </p:cNvSpPr>
          <p:nvPr>
            <p:ph sz="quarter" idx="1"/>
          </p:nvPr>
        </p:nvSpPr>
        <p:spPr/>
        <p:txBody>
          <a:bodyPr/>
          <a:lstStyle/>
          <a:p>
            <a:endParaRPr lang="tr-TR" dirty="0" smtClean="0"/>
          </a:p>
          <a:p>
            <a:endParaRPr lang="tr-TR" dirty="0" smtClean="0"/>
          </a:p>
          <a:p>
            <a:r>
              <a:rPr lang="tr-TR" dirty="0" smtClean="0"/>
              <a:t>1. MASALARIN HAZIRLIĞI</a:t>
            </a:r>
          </a:p>
          <a:p>
            <a:r>
              <a:rPr lang="tr-TR" dirty="0" smtClean="0"/>
              <a:t>2. SERVİS ARABALARININ HAZIRLIĞI</a:t>
            </a:r>
          </a:p>
          <a:p>
            <a:r>
              <a:rPr lang="tr-TR" dirty="0" smtClean="0"/>
              <a:t>3. SERVANTLARIN HAZIRLIĞI</a:t>
            </a:r>
          </a:p>
          <a:p>
            <a:r>
              <a:rPr lang="tr-TR" dirty="0" smtClean="0"/>
              <a:t>4. KUVER AÇMA</a:t>
            </a:r>
            <a:endParaRPr lang="tr-TR"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899592" y="144016"/>
            <a:ext cx="7772400" cy="908720"/>
          </a:xfrm>
        </p:spPr>
        <p:txBody>
          <a:bodyPr/>
          <a:lstStyle/>
          <a:p>
            <a:pPr algn="ctr"/>
            <a:r>
              <a:rPr lang="tr-TR" sz="2400" b="1" dirty="0" smtClean="0">
                <a:solidFill>
                  <a:schemeClr val="tx1"/>
                </a:solidFill>
                <a:latin typeface="Book Antiqua" pitchFamily="18" charset="0"/>
              </a:rPr>
              <a:t>1. MASALARIN HAZIRLIĞI</a:t>
            </a:r>
            <a:r>
              <a:rPr lang="tr-TR" sz="2400" b="1" dirty="0" smtClean="0">
                <a:latin typeface="Book Antiqua" pitchFamily="18" charset="0"/>
              </a:rPr>
              <a:t/>
            </a:r>
            <a:br>
              <a:rPr lang="tr-TR" sz="2400" b="1" dirty="0" smtClean="0">
                <a:latin typeface="Book Antiqua" pitchFamily="18" charset="0"/>
              </a:rPr>
            </a:br>
            <a:endParaRPr lang="tr-TR" sz="2400" b="1" dirty="0">
              <a:latin typeface="Book Antiqua" pitchFamily="18" charset="0"/>
            </a:endParaRPr>
          </a:p>
        </p:txBody>
      </p:sp>
      <p:sp>
        <p:nvSpPr>
          <p:cNvPr id="3" name="2 İçerik Yer Tutucusu"/>
          <p:cNvSpPr>
            <a:spLocks noGrp="1"/>
          </p:cNvSpPr>
          <p:nvPr>
            <p:ph sz="quarter" idx="1"/>
          </p:nvPr>
        </p:nvSpPr>
        <p:spPr>
          <a:xfrm>
            <a:off x="179512" y="764704"/>
            <a:ext cx="8568952" cy="5184576"/>
          </a:xfrm>
        </p:spPr>
        <p:txBody>
          <a:bodyPr>
            <a:noAutofit/>
          </a:bodyPr>
          <a:lstStyle/>
          <a:p>
            <a:pPr algn="just">
              <a:buNone/>
            </a:pPr>
            <a:r>
              <a:rPr lang="tr-TR" sz="2400" dirty="0" smtClean="0">
                <a:latin typeface="Book Antiqua" pitchFamily="18" charset="0"/>
              </a:rPr>
              <a:t>	</a:t>
            </a:r>
            <a:r>
              <a:rPr lang="tr-TR" sz="2400" b="1" dirty="0" smtClean="0">
                <a:latin typeface="Book Antiqua" pitchFamily="18" charset="0"/>
              </a:rPr>
              <a:t>Zemin temizliği yapılmış restorana masalar bir düzen dahilinde yerleştirilmelidir. Masalar restoranlara yerleştirilirken aşağıdaki kurallara dikkat edilmelidir:</a:t>
            </a:r>
          </a:p>
          <a:p>
            <a:pPr algn="just"/>
            <a:r>
              <a:rPr lang="tr-TR" sz="2400" dirty="0" smtClean="0">
                <a:latin typeface="Book Antiqua" pitchFamily="18" charset="0"/>
              </a:rPr>
              <a:t>Grup rezervasyonları göz önüne alınarak konuk sayısı ve yemeğin amacına göre masa düzenlemesi yapılmalıdır.</a:t>
            </a:r>
          </a:p>
          <a:p>
            <a:pPr algn="just"/>
            <a:r>
              <a:rPr lang="tr-TR" sz="2400" dirty="0" smtClean="0">
                <a:latin typeface="Book Antiqua" pitchFamily="18" charset="0"/>
              </a:rPr>
              <a:t> Misafirlerin rahatsız olmamaları için servis akışı göz önünde bulundurularak giriş, tuvalet, mutfak, bar, restoran bağlantılı kapı ve pencerelere yakın olmamalıdır.</a:t>
            </a:r>
          </a:p>
          <a:p>
            <a:pPr algn="just"/>
            <a:r>
              <a:rPr lang="tr-TR" sz="2400" dirty="0" smtClean="0">
                <a:latin typeface="Book Antiqua" pitchFamily="18" charset="0"/>
              </a:rPr>
              <a:t>Aralarında uygun boşluklar bırakılarak salona kullanım kolaylığı sağlanmalı, düzenli ve güzel bir görünüm kazandırılmalıdır.</a:t>
            </a:r>
          </a:p>
          <a:p>
            <a:pPr algn="just"/>
            <a:r>
              <a:rPr lang="tr-TR" sz="2400" dirty="0" smtClean="0">
                <a:latin typeface="Book Antiqua" pitchFamily="18" charset="0"/>
              </a:rPr>
              <a:t>Küçük gruplar için yeterli sayıda masa konmalı, salon kapasitesi aşılmamalıdır.</a:t>
            </a:r>
          </a:p>
          <a:p>
            <a:pPr algn="just"/>
            <a:r>
              <a:rPr lang="tr-TR" sz="2400" dirty="0" smtClean="0">
                <a:latin typeface="Book Antiqua" pitchFamily="18" charset="0"/>
              </a:rPr>
              <a:t>Banketlerde servis akışı ve yapılacak faaliyet göz önüne alınarak salon düzenlemesi yapılmalıdır.</a:t>
            </a:r>
            <a:endParaRPr lang="tr-TR" sz="2400" dirty="0">
              <a:latin typeface="Book Antiqua" pitchFamily="18"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914400" y="0"/>
            <a:ext cx="7772400" cy="836712"/>
          </a:xfrm>
        </p:spPr>
        <p:txBody>
          <a:bodyPr>
            <a:normAutofit/>
          </a:bodyPr>
          <a:lstStyle/>
          <a:p>
            <a:pPr algn="just"/>
            <a:r>
              <a:rPr lang="tr-TR" sz="2400" dirty="0" smtClean="0">
                <a:solidFill>
                  <a:schemeClr val="tx1"/>
                </a:solidFill>
                <a:latin typeface="Book Antiqua" pitchFamily="18" charset="0"/>
              </a:rPr>
              <a:t>2. SERVİS ARABALARININ HAZIRLIĞI</a:t>
            </a:r>
            <a:endParaRPr lang="tr-TR" sz="2400" dirty="0">
              <a:solidFill>
                <a:schemeClr val="tx1"/>
              </a:solidFill>
              <a:latin typeface="Book Antiqua" pitchFamily="18" charset="0"/>
            </a:endParaRPr>
          </a:p>
        </p:txBody>
      </p:sp>
      <p:sp>
        <p:nvSpPr>
          <p:cNvPr id="3" name="2 İçerik Yer Tutucusu"/>
          <p:cNvSpPr>
            <a:spLocks noGrp="1"/>
          </p:cNvSpPr>
          <p:nvPr>
            <p:ph sz="quarter" idx="1"/>
          </p:nvPr>
        </p:nvSpPr>
        <p:spPr>
          <a:xfrm>
            <a:off x="179512" y="980728"/>
            <a:ext cx="8964488" cy="5877272"/>
          </a:xfrm>
        </p:spPr>
        <p:txBody>
          <a:bodyPr>
            <a:normAutofit lnSpcReduction="10000"/>
          </a:bodyPr>
          <a:lstStyle/>
          <a:p>
            <a:pPr algn="just">
              <a:buNone/>
            </a:pPr>
            <a:r>
              <a:rPr lang="tr-TR" sz="2400" b="1" dirty="0" smtClean="0">
                <a:latin typeface="Book Antiqua" pitchFamily="18" charset="0"/>
              </a:rPr>
              <a:t>	1. Salata Arabası</a:t>
            </a:r>
          </a:p>
          <a:p>
            <a:pPr algn="just"/>
            <a:endParaRPr lang="tr-TR" sz="2400" dirty="0" smtClean="0">
              <a:latin typeface="Book Antiqua" pitchFamily="18" charset="0"/>
            </a:endParaRPr>
          </a:p>
          <a:p>
            <a:pPr algn="just"/>
            <a:endParaRPr lang="tr-TR" sz="2400" dirty="0" smtClean="0">
              <a:latin typeface="Book Antiqua" pitchFamily="18" charset="0"/>
            </a:endParaRPr>
          </a:p>
          <a:p>
            <a:pPr algn="just"/>
            <a:endParaRPr lang="tr-TR" sz="2400" dirty="0" smtClean="0">
              <a:latin typeface="Book Antiqua" pitchFamily="18" charset="0"/>
            </a:endParaRPr>
          </a:p>
          <a:p>
            <a:pPr algn="just"/>
            <a:endParaRPr lang="tr-TR" sz="2400" dirty="0" smtClean="0">
              <a:latin typeface="Book Antiqua" pitchFamily="18" charset="0"/>
            </a:endParaRPr>
          </a:p>
          <a:p>
            <a:pPr algn="just"/>
            <a:endParaRPr lang="tr-TR" sz="2400" dirty="0" smtClean="0">
              <a:latin typeface="Book Antiqua" pitchFamily="18" charset="0"/>
            </a:endParaRPr>
          </a:p>
          <a:p>
            <a:pPr algn="just"/>
            <a:endParaRPr lang="tr-TR" sz="2400" dirty="0" smtClean="0">
              <a:latin typeface="Book Antiqua" pitchFamily="18" charset="0"/>
            </a:endParaRPr>
          </a:p>
          <a:p>
            <a:pPr algn="just"/>
            <a:endParaRPr lang="tr-TR" sz="2400" dirty="0" smtClean="0">
              <a:latin typeface="Book Antiqua" pitchFamily="18" charset="0"/>
            </a:endParaRPr>
          </a:p>
          <a:p>
            <a:pPr algn="just"/>
            <a:endParaRPr lang="tr-TR" sz="2400" dirty="0" smtClean="0">
              <a:latin typeface="Book Antiqua" pitchFamily="18" charset="0"/>
            </a:endParaRPr>
          </a:p>
          <a:p>
            <a:pPr algn="just"/>
            <a:r>
              <a:rPr lang="tr-TR" sz="2400" dirty="0" smtClean="0">
                <a:latin typeface="Book Antiqua" pitchFamily="18" charset="0"/>
              </a:rPr>
              <a:t>Restoranlarda salataların konuklara sergilenmesi ve servisi için kullanılan arabadır. Salata servis arabası restoranın uygun bir köşesinde sabitlenip buradan tabakla misafirlere servis yapılabilir. Ayrıca masa masa gezdirilerek sipariş alınır. Siparişi alınan salata çeşidi salata kâsesi içinde misafirin gözü önünde hazırlanır ve servis edilir.</a:t>
            </a:r>
            <a:endParaRPr lang="tr-TR" sz="2400" dirty="0">
              <a:latin typeface="Book Antiqua" pitchFamily="18" charset="0"/>
            </a:endParaRPr>
          </a:p>
        </p:txBody>
      </p:sp>
      <p:pic>
        <p:nvPicPr>
          <p:cNvPr id="1028" name="Picture 4"/>
          <p:cNvPicPr>
            <a:picLocks noChangeAspect="1" noChangeArrowheads="1"/>
          </p:cNvPicPr>
          <p:nvPr/>
        </p:nvPicPr>
        <p:blipFill>
          <a:blip r:embed="rId2" cstate="print"/>
          <a:srcRect/>
          <a:stretch>
            <a:fillRect/>
          </a:stretch>
        </p:blipFill>
        <p:spPr bwMode="auto">
          <a:xfrm>
            <a:off x="1403648" y="1628800"/>
            <a:ext cx="5976664" cy="2586013"/>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043608" y="116632"/>
            <a:ext cx="7355160" cy="792088"/>
          </a:xfrm>
        </p:spPr>
        <p:txBody>
          <a:bodyPr>
            <a:normAutofit/>
          </a:bodyPr>
          <a:lstStyle/>
          <a:p>
            <a:pPr algn="just"/>
            <a:r>
              <a:rPr lang="tr-TR" sz="2400" dirty="0" smtClean="0">
                <a:latin typeface="Book Antiqua" pitchFamily="18" charset="0"/>
              </a:rPr>
              <a:t>SERVİS ARABALARININ HAZIRLIĞI</a:t>
            </a:r>
            <a:endParaRPr lang="tr-TR" sz="2400" dirty="0">
              <a:latin typeface="Book Antiqua" pitchFamily="18" charset="0"/>
            </a:endParaRPr>
          </a:p>
        </p:txBody>
      </p:sp>
      <p:sp>
        <p:nvSpPr>
          <p:cNvPr id="3" name="2 İçerik Yer Tutucusu"/>
          <p:cNvSpPr>
            <a:spLocks noGrp="1"/>
          </p:cNvSpPr>
          <p:nvPr>
            <p:ph sz="quarter" idx="1"/>
          </p:nvPr>
        </p:nvSpPr>
        <p:spPr>
          <a:xfrm>
            <a:off x="0" y="836712"/>
            <a:ext cx="8964488" cy="6021288"/>
          </a:xfrm>
        </p:spPr>
        <p:txBody>
          <a:bodyPr>
            <a:normAutofit fontScale="92500"/>
          </a:bodyPr>
          <a:lstStyle/>
          <a:p>
            <a:pPr algn="just"/>
            <a:r>
              <a:rPr lang="tr-TR" sz="2400" dirty="0" smtClean="0">
                <a:latin typeface="Book Antiqua" pitchFamily="18" charset="0"/>
              </a:rPr>
              <a:t>2. </a:t>
            </a:r>
            <a:r>
              <a:rPr lang="tr-TR" sz="2400" b="1" dirty="0" smtClean="0">
                <a:latin typeface="Book Antiqua" pitchFamily="18" charset="0"/>
              </a:rPr>
              <a:t>Servis Arabası</a:t>
            </a:r>
          </a:p>
          <a:p>
            <a:pPr algn="just"/>
            <a:endParaRPr lang="tr-TR" sz="2400" dirty="0" smtClean="0">
              <a:latin typeface="Book Antiqua" pitchFamily="18" charset="0"/>
            </a:endParaRPr>
          </a:p>
          <a:p>
            <a:pPr algn="just"/>
            <a:endParaRPr lang="tr-TR" sz="2400" dirty="0" smtClean="0">
              <a:latin typeface="Book Antiqua" pitchFamily="18" charset="0"/>
            </a:endParaRPr>
          </a:p>
          <a:p>
            <a:pPr algn="just"/>
            <a:endParaRPr lang="tr-TR" sz="2400" dirty="0" smtClean="0">
              <a:latin typeface="Book Antiqua" pitchFamily="18" charset="0"/>
            </a:endParaRPr>
          </a:p>
          <a:p>
            <a:pPr algn="just"/>
            <a:endParaRPr lang="tr-TR" sz="2400" dirty="0" smtClean="0">
              <a:latin typeface="Book Antiqua" pitchFamily="18" charset="0"/>
            </a:endParaRPr>
          </a:p>
          <a:p>
            <a:pPr algn="just"/>
            <a:endParaRPr lang="tr-TR" sz="2400" dirty="0" smtClean="0">
              <a:latin typeface="Book Antiqua" pitchFamily="18" charset="0"/>
            </a:endParaRPr>
          </a:p>
          <a:p>
            <a:pPr algn="just"/>
            <a:endParaRPr lang="tr-TR" sz="2400" dirty="0" smtClean="0">
              <a:latin typeface="Book Antiqua" pitchFamily="18" charset="0"/>
            </a:endParaRPr>
          </a:p>
          <a:p>
            <a:pPr algn="just"/>
            <a:endParaRPr lang="tr-TR" sz="2400" dirty="0" smtClean="0">
              <a:latin typeface="Book Antiqua" pitchFamily="18" charset="0"/>
            </a:endParaRPr>
          </a:p>
          <a:p>
            <a:pPr algn="just"/>
            <a:endParaRPr lang="tr-TR" sz="2400" dirty="0" smtClean="0">
              <a:latin typeface="Book Antiqua" pitchFamily="18" charset="0"/>
            </a:endParaRPr>
          </a:p>
          <a:p>
            <a:pPr algn="just"/>
            <a:r>
              <a:rPr lang="tr-TR" sz="2400" dirty="0" smtClean="0">
                <a:latin typeface="Book Antiqua" pitchFamily="18" charset="0"/>
              </a:rPr>
              <a:t>Restoranda servis öncesi takımların dağıtılmasında, mutfakta hazırlanan yiyeceklerin salona taşınmasında ve boşların mutfağa götürülmesinde kullanılan arabadır. Servis arabaları restoranda, özellikle yoğun zamanlarda işin pratiklik kazanması yönünden oldukça yararlıdır. Servis elemanını birkaç defa mutfağa gitmekten kurtararak zamandan tasarrufu sağlar.</a:t>
            </a:r>
          </a:p>
          <a:p>
            <a:pPr algn="just"/>
            <a:endParaRPr lang="tr-TR" sz="2400" dirty="0">
              <a:latin typeface="Book Antiqua" pitchFamily="18" charset="0"/>
            </a:endParaRPr>
          </a:p>
        </p:txBody>
      </p:sp>
      <p:pic>
        <p:nvPicPr>
          <p:cNvPr id="2051" name="Picture 3"/>
          <p:cNvPicPr>
            <a:picLocks noChangeAspect="1" noChangeArrowheads="1"/>
          </p:cNvPicPr>
          <p:nvPr/>
        </p:nvPicPr>
        <p:blipFill>
          <a:blip r:embed="rId2" cstate="print"/>
          <a:srcRect/>
          <a:stretch>
            <a:fillRect/>
          </a:stretch>
        </p:blipFill>
        <p:spPr bwMode="auto">
          <a:xfrm>
            <a:off x="2339752" y="1340768"/>
            <a:ext cx="4392488" cy="3114675"/>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914400" y="274638"/>
            <a:ext cx="7772400" cy="634082"/>
          </a:xfrm>
        </p:spPr>
        <p:txBody>
          <a:bodyPr>
            <a:normAutofit/>
          </a:bodyPr>
          <a:lstStyle/>
          <a:p>
            <a:pPr algn="just"/>
            <a:r>
              <a:rPr lang="tr-TR" sz="2400" dirty="0" smtClean="0">
                <a:latin typeface="Book Antiqua" pitchFamily="18" charset="0"/>
              </a:rPr>
              <a:t>SERVİS ARABALARININ HAZIRLIĞI</a:t>
            </a:r>
            <a:endParaRPr lang="tr-TR" sz="2400" dirty="0">
              <a:latin typeface="Book Antiqua" pitchFamily="18" charset="0"/>
            </a:endParaRPr>
          </a:p>
        </p:txBody>
      </p:sp>
      <p:sp>
        <p:nvSpPr>
          <p:cNvPr id="3" name="2 İçerik Yer Tutucusu"/>
          <p:cNvSpPr>
            <a:spLocks noGrp="1"/>
          </p:cNvSpPr>
          <p:nvPr>
            <p:ph sz="quarter" idx="1"/>
          </p:nvPr>
        </p:nvSpPr>
        <p:spPr>
          <a:xfrm>
            <a:off x="0" y="908720"/>
            <a:ext cx="8964488" cy="5949280"/>
          </a:xfrm>
        </p:spPr>
        <p:txBody>
          <a:bodyPr/>
          <a:lstStyle/>
          <a:p>
            <a:pPr algn="just"/>
            <a:r>
              <a:rPr lang="tr-TR" sz="2400" dirty="0" smtClean="0">
                <a:latin typeface="Book Antiqua" pitchFamily="18" charset="0"/>
              </a:rPr>
              <a:t>Ordövr Arabası</a:t>
            </a:r>
          </a:p>
          <a:p>
            <a:pPr algn="just"/>
            <a:endParaRPr lang="tr-TR" sz="2400" dirty="0" smtClean="0">
              <a:latin typeface="Book Antiqua" pitchFamily="18" charset="0"/>
            </a:endParaRPr>
          </a:p>
          <a:p>
            <a:pPr algn="just"/>
            <a:endParaRPr lang="tr-TR" sz="2400" dirty="0" smtClean="0">
              <a:latin typeface="Book Antiqua" pitchFamily="18" charset="0"/>
            </a:endParaRPr>
          </a:p>
          <a:p>
            <a:pPr algn="just"/>
            <a:endParaRPr lang="tr-TR" sz="2400" dirty="0" smtClean="0">
              <a:latin typeface="Book Antiqua" pitchFamily="18" charset="0"/>
            </a:endParaRPr>
          </a:p>
          <a:p>
            <a:pPr algn="just"/>
            <a:endParaRPr lang="tr-TR" sz="2400" dirty="0" smtClean="0">
              <a:latin typeface="Book Antiqua" pitchFamily="18" charset="0"/>
            </a:endParaRPr>
          </a:p>
          <a:p>
            <a:pPr algn="just"/>
            <a:endParaRPr lang="tr-TR" sz="2400" dirty="0" smtClean="0">
              <a:latin typeface="Book Antiqua" pitchFamily="18" charset="0"/>
            </a:endParaRPr>
          </a:p>
          <a:p>
            <a:pPr algn="just"/>
            <a:endParaRPr lang="tr-TR" sz="2400" dirty="0" smtClean="0">
              <a:latin typeface="Book Antiqua" pitchFamily="18" charset="0"/>
            </a:endParaRPr>
          </a:p>
          <a:p>
            <a:pPr algn="just"/>
            <a:endParaRPr lang="tr-TR" sz="2400" dirty="0" smtClean="0">
              <a:latin typeface="Book Antiqua" pitchFamily="18" charset="0"/>
            </a:endParaRPr>
          </a:p>
          <a:p>
            <a:pPr algn="just"/>
            <a:r>
              <a:rPr lang="tr-TR" sz="2400" dirty="0" smtClean="0">
                <a:latin typeface="Book Antiqua" pitchFamily="18" charset="0"/>
              </a:rPr>
              <a:t>Ordövrün kelime anlamı soğuk mezedir. Mutfakta hazırlanan soğuk mezelerin misafirlere sergilenmesi ve servisinde kullanılan arabadır. Ordövr arabası servis sırasında salonun bir köşesinde durur. Oradan tabakla misafire servis yapılır ya da konuk masasına getirilerek önce ordövrlerin takdimi yapılır. Sonra konuğun arzu ettiği yiyecek servis edilir.</a:t>
            </a:r>
            <a:endParaRPr lang="tr-TR" sz="2400" dirty="0">
              <a:latin typeface="Book Antiqua" pitchFamily="18" charset="0"/>
            </a:endParaRPr>
          </a:p>
        </p:txBody>
      </p:sp>
      <p:pic>
        <p:nvPicPr>
          <p:cNvPr id="3075" name="Picture 3"/>
          <p:cNvPicPr>
            <a:picLocks noChangeAspect="1" noChangeArrowheads="1"/>
          </p:cNvPicPr>
          <p:nvPr/>
        </p:nvPicPr>
        <p:blipFill>
          <a:blip r:embed="rId2" cstate="print"/>
          <a:srcRect/>
          <a:stretch>
            <a:fillRect/>
          </a:stretch>
        </p:blipFill>
        <p:spPr bwMode="auto">
          <a:xfrm>
            <a:off x="1691680" y="1412776"/>
            <a:ext cx="5772150" cy="2924175"/>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914400" y="274638"/>
            <a:ext cx="7772400" cy="562074"/>
          </a:xfrm>
        </p:spPr>
        <p:txBody>
          <a:bodyPr>
            <a:normAutofit/>
          </a:bodyPr>
          <a:lstStyle/>
          <a:p>
            <a:pPr algn="just"/>
            <a:r>
              <a:rPr lang="tr-TR" sz="2400" dirty="0" smtClean="0">
                <a:latin typeface="Book Antiqua" pitchFamily="18" charset="0"/>
              </a:rPr>
              <a:t>SERVİS ARABALARININ HAZIRLIĞI</a:t>
            </a:r>
            <a:endParaRPr lang="tr-TR" sz="2400" dirty="0">
              <a:latin typeface="Book Antiqua" pitchFamily="18" charset="0"/>
            </a:endParaRPr>
          </a:p>
        </p:txBody>
      </p:sp>
      <p:sp>
        <p:nvSpPr>
          <p:cNvPr id="3" name="2 İçerik Yer Tutucusu"/>
          <p:cNvSpPr>
            <a:spLocks noGrp="1"/>
          </p:cNvSpPr>
          <p:nvPr>
            <p:ph sz="quarter" idx="1"/>
          </p:nvPr>
        </p:nvSpPr>
        <p:spPr>
          <a:xfrm>
            <a:off x="133672" y="838200"/>
            <a:ext cx="9010328" cy="5831160"/>
          </a:xfrm>
        </p:spPr>
        <p:txBody>
          <a:bodyPr>
            <a:noAutofit/>
          </a:bodyPr>
          <a:lstStyle/>
          <a:p>
            <a:pPr algn="just"/>
            <a:r>
              <a:rPr lang="tr-TR" sz="2400" dirty="0" smtClean="0">
                <a:latin typeface="Book Antiqua" pitchFamily="18" charset="0"/>
              </a:rPr>
              <a:t>4. </a:t>
            </a:r>
            <a:r>
              <a:rPr lang="tr-TR" sz="2400" dirty="0" err="1" smtClean="0">
                <a:latin typeface="Book Antiqua" pitchFamily="18" charset="0"/>
              </a:rPr>
              <a:t>Flambe</a:t>
            </a:r>
            <a:r>
              <a:rPr lang="tr-TR" sz="2400" dirty="0" smtClean="0">
                <a:latin typeface="Book Antiqua" pitchFamily="18" charset="0"/>
              </a:rPr>
              <a:t> Arabası:</a:t>
            </a:r>
          </a:p>
          <a:p>
            <a:pPr algn="just"/>
            <a:endParaRPr lang="tr-TR" sz="2400" dirty="0" smtClean="0">
              <a:latin typeface="Book Antiqua" pitchFamily="18" charset="0"/>
            </a:endParaRPr>
          </a:p>
          <a:p>
            <a:pPr algn="just"/>
            <a:endParaRPr lang="tr-TR" sz="2400" dirty="0" smtClean="0">
              <a:latin typeface="Book Antiqua" pitchFamily="18" charset="0"/>
            </a:endParaRPr>
          </a:p>
          <a:p>
            <a:pPr algn="just"/>
            <a:endParaRPr lang="tr-TR" sz="2400" dirty="0" smtClean="0">
              <a:latin typeface="Book Antiqua" pitchFamily="18" charset="0"/>
            </a:endParaRPr>
          </a:p>
          <a:p>
            <a:pPr algn="just"/>
            <a:endParaRPr lang="tr-TR" sz="2400" dirty="0" smtClean="0">
              <a:latin typeface="Book Antiqua" pitchFamily="18" charset="0"/>
            </a:endParaRPr>
          </a:p>
          <a:p>
            <a:pPr algn="just">
              <a:buNone/>
            </a:pPr>
            <a:endParaRPr lang="tr-TR" sz="2400" dirty="0" smtClean="0">
              <a:latin typeface="Book Antiqua" pitchFamily="18" charset="0"/>
            </a:endParaRPr>
          </a:p>
          <a:p>
            <a:pPr algn="just"/>
            <a:endParaRPr lang="tr-TR" sz="2400" dirty="0" smtClean="0">
              <a:latin typeface="Book Antiqua" pitchFamily="18" charset="0"/>
            </a:endParaRPr>
          </a:p>
          <a:p>
            <a:pPr algn="just"/>
            <a:endParaRPr lang="tr-TR" sz="2400" dirty="0" smtClean="0">
              <a:latin typeface="Book Antiqua" pitchFamily="18" charset="0"/>
            </a:endParaRPr>
          </a:p>
          <a:p>
            <a:pPr algn="just"/>
            <a:r>
              <a:rPr lang="tr-TR" sz="2400" dirty="0" err="1" smtClean="0">
                <a:latin typeface="Book Antiqua" pitchFamily="18" charset="0"/>
              </a:rPr>
              <a:t>Flambe</a:t>
            </a:r>
            <a:r>
              <a:rPr lang="tr-TR" sz="2400" dirty="0" smtClean="0">
                <a:latin typeface="Book Antiqua" pitchFamily="18" charset="0"/>
              </a:rPr>
              <a:t>, alev ve alevlendirme anlamına gelen Fransızca kökenli bir kelimedir. Alevlendirme yüksek alkollü içkiler ile yapılmaktadır. Restoranda, misafir masasının yanında ve onların gözleri önünde, sipariş ettikleri alevli veya alevsiz yemekleri hazırlamak için kullanılan arabaya </a:t>
            </a:r>
            <a:r>
              <a:rPr lang="tr-TR" sz="2400" dirty="0" err="1" smtClean="0">
                <a:latin typeface="Book Antiqua" pitchFamily="18" charset="0"/>
              </a:rPr>
              <a:t>flambe</a:t>
            </a:r>
            <a:r>
              <a:rPr lang="tr-TR" sz="2400" dirty="0" smtClean="0">
                <a:latin typeface="Book Antiqua" pitchFamily="18" charset="0"/>
              </a:rPr>
              <a:t> arabası denir.</a:t>
            </a:r>
            <a:endParaRPr lang="tr-TR" sz="2400" dirty="0">
              <a:latin typeface="Book Antiqua" pitchFamily="18" charset="0"/>
            </a:endParaRPr>
          </a:p>
        </p:txBody>
      </p:sp>
      <p:pic>
        <p:nvPicPr>
          <p:cNvPr id="4098" name="Picture 2"/>
          <p:cNvPicPr>
            <a:picLocks noChangeAspect="1" noChangeArrowheads="1"/>
          </p:cNvPicPr>
          <p:nvPr/>
        </p:nvPicPr>
        <p:blipFill>
          <a:blip r:embed="rId2" cstate="print"/>
          <a:srcRect/>
          <a:stretch>
            <a:fillRect/>
          </a:stretch>
        </p:blipFill>
        <p:spPr bwMode="auto">
          <a:xfrm>
            <a:off x="2483768" y="1268760"/>
            <a:ext cx="3384376" cy="3033537"/>
          </a:xfrm>
          <a:prstGeom prst="rect">
            <a:avLst/>
          </a:prstGeom>
          <a:ln>
            <a:noFill/>
          </a:ln>
          <a:effectLst>
            <a:softEdge rad="112500"/>
          </a:effectLst>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914400" y="274638"/>
            <a:ext cx="7772400" cy="562074"/>
          </a:xfrm>
        </p:spPr>
        <p:txBody>
          <a:bodyPr>
            <a:normAutofit/>
          </a:bodyPr>
          <a:lstStyle/>
          <a:p>
            <a:pPr algn="just"/>
            <a:r>
              <a:rPr lang="tr-TR" sz="2400" dirty="0" smtClean="0">
                <a:latin typeface="Book Antiqua" pitchFamily="18" charset="0"/>
              </a:rPr>
              <a:t>SERVİS ARABALARININ HAZIRLIĞI</a:t>
            </a:r>
            <a:endParaRPr lang="tr-TR" sz="2400" dirty="0">
              <a:latin typeface="Book Antiqua" pitchFamily="18" charset="0"/>
            </a:endParaRPr>
          </a:p>
        </p:txBody>
      </p:sp>
      <p:sp>
        <p:nvSpPr>
          <p:cNvPr id="3" name="2 İçerik Yer Tutucusu"/>
          <p:cNvSpPr>
            <a:spLocks noGrp="1"/>
          </p:cNvSpPr>
          <p:nvPr>
            <p:ph sz="quarter" idx="1"/>
          </p:nvPr>
        </p:nvSpPr>
        <p:spPr>
          <a:xfrm>
            <a:off x="251520" y="764704"/>
            <a:ext cx="8435280" cy="6093296"/>
          </a:xfrm>
        </p:spPr>
        <p:txBody>
          <a:bodyPr>
            <a:normAutofit/>
          </a:bodyPr>
          <a:lstStyle/>
          <a:p>
            <a:pPr algn="just"/>
            <a:r>
              <a:rPr lang="tr-TR" sz="2400" dirty="0" smtClean="0">
                <a:latin typeface="Book Antiqua" pitchFamily="18" charset="0"/>
              </a:rPr>
              <a:t>5. Tatlı Arabası</a:t>
            </a:r>
          </a:p>
          <a:p>
            <a:pPr algn="just"/>
            <a:endParaRPr lang="tr-TR" sz="2400" dirty="0" smtClean="0">
              <a:latin typeface="Book Antiqua" pitchFamily="18" charset="0"/>
            </a:endParaRPr>
          </a:p>
          <a:p>
            <a:pPr algn="just"/>
            <a:endParaRPr lang="tr-TR" sz="2400" dirty="0" smtClean="0">
              <a:latin typeface="Book Antiqua" pitchFamily="18" charset="0"/>
            </a:endParaRPr>
          </a:p>
          <a:p>
            <a:pPr algn="just"/>
            <a:endParaRPr lang="tr-TR" sz="2400" dirty="0" smtClean="0">
              <a:latin typeface="Book Antiqua" pitchFamily="18" charset="0"/>
            </a:endParaRPr>
          </a:p>
          <a:p>
            <a:pPr algn="just"/>
            <a:endParaRPr lang="tr-TR" sz="2400" dirty="0" smtClean="0">
              <a:latin typeface="Book Antiqua" pitchFamily="18" charset="0"/>
            </a:endParaRPr>
          </a:p>
          <a:p>
            <a:pPr algn="just"/>
            <a:endParaRPr lang="tr-TR" sz="2400" dirty="0" smtClean="0">
              <a:latin typeface="Book Antiqua" pitchFamily="18" charset="0"/>
            </a:endParaRPr>
          </a:p>
          <a:p>
            <a:pPr algn="just"/>
            <a:endParaRPr lang="tr-TR" sz="2400" dirty="0" smtClean="0">
              <a:latin typeface="Book Antiqua" pitchFamily="18" charset="0"/>
            </a:endParaRPr>
          </a:p>
          <a:p>
            <a:pPr algn="just"/>
            <a:endParaRPr lang="tr-TR" sz="2400" dirty="0" smtClean="0">
              <a:latin typeface="Book Antiqua" pitchFamily="18" charset="0"/>
            </a:endParaRPr>
          </a:p>
          <a:p>
            <a:pPr algn="just"/>
            <a:endParaRPr lang="tr-TR" sz="2400" dirty="0" smtClean="0">
              <a:latin typeface="Book Antiqua" pitchFamily="18" charset="0"/>
            </a:endParaRPr>
          </a:p>
          <a:p>
            <a:pPr algn="just"/>
            <a:r>
              <a:rPr lang="tr-TR" sz="2400" dirty="0" smtClean="0">
                <a:latin typeface="Book Antiqua" pitchFamily="18" charset="0"/>
              </a:rPr>
              <a:t>Menüde yer alan tatlı ve pasta çeşitlerinin misafirlere sergilendiği, servise sunulduğu, tekerlekli ve çok katlı arabadır. Tatlı arabası, konuk masasına getirilir. </a:t>
            </a:r>
            <a:r>
              <a:rPr lang="tr-TR" sz="2400" dirty="0" err="1" smtClean="0">
                <a:latin typeface="Book Antiqua" pitchFamily="18" charset="0"/>
              </a:rPr>
              <a:t>Prezentasyonu</a:t>
            </a:r>
            <a:r>
              <a:rPr lang="tr-TR" sz="2400" dirty="0" smtClean="0">
                <a:latin typeface="Book Antiqua" pitchFamily="18" charset="0"/>
              </a:rPr>
              <a:t> (takdim) yapıldıktan sonra siparişi alınan yiyeceğin servisi yapılır.</a:t>
            </a:r>
            <a:endParaRPr lang="tr-TR" sz="2400" dirty="0">
              <a:latin typeface="Book Antiqua" pitchFamily="18" charset="0"/>
            </a:endParaRPr>
          </a:p>
        </p:txBody>
      </p:sp>
      <p:pic>
        <p:nvPicPr>
          <p:cNvPr id="5122" name="Picture 2"/>
          <p:cNvPicPr>
            <a:picLocks noChangeAspect="1" noChangeArrowheads="1"/>
          </p:cNvPicPr>
          <p:nvPr/>
        </p:nvPicPr>
        <p:blipFill>
          <a:blip r:embed="rId2" cstate="print"/>
          <a:srcRect/>
          <a:stretch>
            <a:fillRect/>
          </a:stretch>
        </p:blipFill>
        <p:spPr bwMode="auto">
          <a:xfrm>
            <a:off x="728500" y="1484784"/>
            <a:ext cx="6507796" cy="3097138"/>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914400" y="274638"/>
            <a:ext cx="7772400" cy="490066"/>
          </a:xfrm>
        </p:spPr>
        <p:txBody>
          <a:bodyPr>
            <a:normAutofit fontScale="90000"/>
          </a:bodyPr>
          <a:lstStyle/>
          <a:p>
            <a:pPr algn="just"/>
            <a:r>
              <a:rPr lang="tr-TR" sz="2400" dirty="0" smtClean="0">
                <a:latin typeface="Book Antiqua" pitchFamily="18" charset="0"/>
              </a:rPr>
              <a:t>SERVİS ARABALARININ HAZIRLIĞI</a:t>
            </a:r>
            <a:endParaRPr lang="tr-TR" sz="2400" dirty="0">
              <a:latin typeface="Book Antiqua" pitchFamily="18" charset="0"/>
            </a:endParaRPr>
          </a:p>
        </p:txBody>
      </p:sp>
      <p:sp>
        <p:nvSpPr>
          <p:cNvPr id="3" name="2 İçerik Yer Tutucusu"/>
          <p:cNvSpPr>
            <a:spLocks noGrp="1"/>
          </p:cNvSpPr>
          <p:nvPr>
            <p:ph sz="quarter" idx="1"/>
          </p:nvPr>
        </p:nvSpPr>
        <p:spPr>
          <a:xfrm>
            <a:off x="251520" y="1052736"/>
            <a:ext cx="8435280" cy="5805264"/>
          </a:xfrm>
        </p:spPr>
        <p:txBody>
          <a:bodyPr>
            <a:normAutofit lnSpcReduction="10000"/>
          </a:bodyPr>
          <a:lstStyle/>
          <a:p>
            <a:pPr algn="just"/>
            <a:r>
              <a:rPr lang="tr-TR" sz="2400" dirty="0" smtClean="0">
                <a:latin typeface="Book Antiqua" pitchFamily="18" charset="0"/>
              </a:rPr>
              <a:t>İçecek Arabası</a:t>
            </a:r>
          </a:p>
          <a:p>
            <a:pPr algn="just"/>
            <a:endParaRPr lang="tr-TR" sz="2400" dirty="0" smtClean="0">
              <a:latin typeface="Book Antiqua" pitchFamily="18" charset="0"/>
            </a:endParaRPr>
          </a:p>
          <a:p>
            <a:pPr algn="just"/>
            <a:endParaRPr lang="tr-TR" sz="2400" dirty="0" smtClean="0">
              <a:latin typeface="Book Antiqua" pitchFamily="18" charset="0"/>
            </a:endParaRPr>
          </a:p>
          <a:p>
            <a:pPr algn="just"/>
            <a:endParaRPr lang="tr-TR" sz="2400" dirty="0" smtClean="0">
              <a:latin typeface="Book Antiqua" pitchFamily="18" charset="0"/>
            </a:endParaRPr>
          </a:p>
          <a:p>
            <a:pPr algn="just"/>
            <a:endParaRPr lang="tr-TR" sz="2400" dirty="0" smtClean="0">
              <a:latin typeface="Book Antiqua" pitchFamily="18" charset="0"/>
            </a:endParaRPr>
          </a:p>
          <a:p>
            <a:pPr algn="just"/>
            <a:endParaRPr lang="tr-TR" sz="2400" dirty="0" smtClean="0">
              <a:latin typeface="Book Antiqua" pitchFamily="18" charset="0"/>
            </a:endParaRPr>
          </a:p>
          <a:p>
            <a:pPr algn="just"/>
            <a:endParaRPr lang="tr-TR" sz="2400" dirty="0" smtClean="0">
              <a:latin typeface="Book Antiqua" pitchFamily="18" charset="0"/>
            </a:endParaRPr>
          </a:p>
          <a:p>
            <a:pPr algn="just"/>
            <a:endParaRPr lang="tr-TR" sz="2400" dirty="0" smtClean="0">
              <a:latin typeface="Book Antiqua" pitchFamily="18" charset="0"/>
            </a:endParaRPr>
          </a:p>
          <a:p>
            <a:pPr algn="just"/>
            <a:endParaRPr lang="tr-TR" sz="2400" dirty="0" smtClean="0">
              <a:latin typeface="Book Antiqua" pitchFamily="18" charset="0"/>
            </a:endParaRPr>
          </a:p>
          <a:p>
            <a:pPr algn="just"/>
            <a:endParaRPr lang="tr-TR" sz="2400" dirty="0" smtClean="0">
              <a:latin typeface="Book Antiqua" pitchFamily="18" charset="0"/>
            </a:endParaRPr>
          </a:p>
          <a:p>
            <a:pPr algn="just"/>
            <a:r>
              <a:rPr lang="tr-TR" sz="2400" dirty="0" smtClean="0">
                <a:latin typeface="Book Antiqua" pitchFamily="18" charset="0"/>
              </a:rPr>
              <a:t>Yemeklerden önce alınan iştah açıcı (</a:t>
            </a:r>
            <a:r>
              <a:rPr lang="tr-TR" sz="2400" dirty="0" err="1" smtClean="0">
                <a:latin typeface="Book Antiqua" pitchFamily="18" charset="0"/>
              </a:rPr>
              <a:t>aperitif</a:t>
            </a:r>
            <a:r>
              <a:rPr lang="tr-TR" sz="2400" dirty="0" smtClean="0">
                <a:latin typeface="Book Antiqua" pitchFamily="18" charset="0"/>
              </a:rPr>
              <a:t>) içkilerle yemekten sonra alınan likörler ve hazmı kolaylaştırıcı (</a:t>
            </a:r>
            <a:r>
              <a:rPr lang="tr-TR" sz="2400" dirty="0" err="1" smtClean="0">
                <a:latin typeface="Book Antiqua" pitchFamily="18" charset="0"/>
              </a:rPr>
              <a:t>digestive</a:t>
            </a:r>
            <a:r>
              <a:rPr lang="tr-TR" sz="2400" dirty="0" smtClean="0">
                <a:latin typeface="Book Antiqua" pitchFamily="18" charset="0"/>
              </a:rPr>
              <a:t>) içkilerin sergilenmesinde ve konuğa servisinde kullanılan arabalardır.</a:t>
            </a:r>
            <a:endParaRPr lang="tr-TR" sz="2400" dirty="0">
              <a:latin typeface="Book Antiqua" pitchFamily="18" charset="0"/>
            </a:endParaRPr>
          </a:p>
        </p:txBody>
      </p:sp>
      <p:pic>
        <p:nvPicPr>
          <p:cNvPr id="6146" name="Picture 2"/>
          <p:cNvPicPr>
            <a:picLocks noChangeAspect="1" noChangeArrowheads="1"/>
          </p:cNvPicPr>
          <p:nvPr/>
        </p:nvPicPr>
        <p:blipFill>
          <a:blip r:embed="rId2" cstate="print"/>
          <a:srcRect/>
          <a:stretch>
            <a:fillRect/>
          </a:stretch>
        </p:blipFill>
        <p:spPr bwMode="auto">
          <a:xfrm>
            <a:off x="1043608" y="1772816"/>
            <a:ext cx="7041651" cy="2669456"/>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Hisse Senedi">
  <a:themeElements>
    <a:clrScheme name="Hisse Senedi">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Hisse Senedi">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Hisse Senedi">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Equity</Template>
  <TotalTime>615</TotalTime>
  <Words>275</Words>
  <Application>Microsoft Office PowerPoint</Application>
  <PresentationFormat>Ekran Gösterisi (4:3)</PresentationFormat>
  <Paragraphs>82</Paragraphs>
  <Slides>9</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9</vt:i4>
      </vt:variant>
    </vt:vector>
  </HeadingPairs>
  <TitlesOfParts>
    <vt:vector size="14" baseType="lpstr">
      <vt:lpstr>Book Antiqua</vt:lpstr>
      <vt:lpstr>Franklin Gothic Book</vt:lpstr>
      <vt:lpstr>Perpetua</vt:lpstr>
      <vt:lpstr>Wingdings 2</vt:lpstr>
      <vt:lpstr>Hisse Senedi</vt:lpstr>
      <vt:lpstr>Ziyafet Dersi 1 </vt:lpstr>
      <vt:lpstr>MİZAN PLAS (MISE EN PLACE):  SERVİSE ÖN HAZIRLIK</vt:lpstr>
      <vt:lpstr>1. MASALARIN HAZIRLIĞI </vt:lpstr>
      <vt:lpstr>2. SERVİS ARABALARININ HAZIRLIĞI</vt:lpstr>
      <vt:lpstr>SERVİS ARABALARININ HAZIRLIĞI</vt:lpstr>
      <vt:lpstr>SERVİS ARABALARININ HAZIRLIĞI</vt:lpstr>
      <vt:lpstr>SERVİS ARABALARININ HAZIRLIĞI</vt:lpstr>
      <vt:lpstr>SERVİS ARABALARININ HAZIRLIĞI</vt:lpstr>
      <vt:lpstr>SERVİS ARABALARININ HAZIRLIĞI</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Slayt 1</dc:title>
  <dc:creator>fransız mutfağı</dc:creator>
  <cp:lastModifiedBy>emir üner</cp:lastModifiedBy>
  <cp:revision>101</cp:revision>
  <dcterms:created xsi:type="dcterms:W3CDTF">2015-09-25T09:58:42Z</dcterms:created>
  <dcterms:modified xsi:type="dcterms:W3CDTF">2017-10-29T09:58:41Z</dcterms:modified>
</cp:coreProperties>
</file>