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2" r:id="rId2"/>
    <p:sldId id="327" r:id="rId3"/>
    <p:sldId id="326" r:id="rId4"/>
    <p:sldId id="325" r:id="rId5"/>
    <p:sldId id="324" r:id="rId6"/>
    <p:sldId id="331" r:id="rId7"/>
    <p:sldId id="330" r:id="rId8"/>
    <p:sldId id="332" r:id="rId9"/>
    <p:sldId id="33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1xx temel giriş alanı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tr-TR" dirty="0"/>
              <a:t> </a:t>
            </a:r>
            <a:r>
              <a:rPr lang="tr-TR" b="1" dirty="0"/>
              <a:t>100 Yazar adı Girişi</a:t>
            </a:r>
            <a:br>
              <a:rPr lang="tr-TR" b="1" dirty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6388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tr-TR" sz="5100" b="1" dirty="0" smtClean="0"/>
          </a:p>
          <a:p>
            <a:pPr marL="0" indent="0">
              <a:buNone/>
            </a:pPr>
            <a:r>
              <a:rPr lang="tr-TR" dirty="0"/>
              <a:t>1. Gösterge: 0 (yalnızca ad ise)</a:t>
            </a:r>
          </a:p>
          <a:p>
            <a:pPr marL="0" indent="0">
              <a:buNone/>
            </a:pPr>
            <a:r>
              <a:rPr lang="tr-TR" dirty="0"/>
              <a:t>                       1 (soyadı var ise)</a:t>
            </a:r>
          </a:p>
          <a:p>
            <a:pPr marL="0" indent="0">
              <a:buNone/>
            </a:pPr>
            <a:r>
              <a:rPr lang="tr-TR" dirty="0"/>
              <a:t>                       3 (aile adı var ise)</a:t>
            </a:r>
          </a:p>
          <a:p>
            <a:pPr marL="0" indent="0">
              <a:buNone/>
            </a:pPr>
            <a:r>
              <a:rPr lang="tr-TR" dirty="0"/>
              <a:t>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Yazar adı (Kişi adı)</a:t>
            </a:r>
          </a:p>
          <a:p>
            <a:pPr marL="0" indent="0">
              <a:buNone/>
            </a:pPr>
            <a:r>
              <a:rPr lang="tr-TR" dirty="0"/>
              <a:t>$b Ad ile birlikteki numara</a:t>
            </a:r>
          </a:p>
          <a:p>
            <a:pPr marL="0" indent="0">
              <a:buNone/>
            </a:pPr>
            <a:r>
              <a:rPr lang="tr-TR" dirty="0"/>
              <a:t>$c </a:t>
            </a:r>
            <a:r>
              <a:rPr lang="tr-TR" dirty="0" err="1"/>
              <a:t>Ünvan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$d İsimle ilişkili tarihler</a:t>
            </a:r>
          </a:p>
          <a:p>
            <a:pPr marL="0" indent="0">
              <a:buNone/>
            </a:pPr>
            <a:r>
              <a:rPr lang="tr-TR" dirty="0"/>
              <a:t>$e İlişki terimi</a:t>
            </a:r>
          </a:p>
          <a:p>
            <a:pPr marL="0" indent="0">
              <a:buNone/>
            </a:pPr>
            <a:r>
              <a:rPr lang="tr-TR" dirty="0"/>
              <a:t>$f Eserin tarihi</a:t>
            </a:r>
          </a:p>
          <a:p>
            <a:pPr marL="0" indent="0">
              <a:buNone/>
            </a:pPr>
            <a:r>
              <a:rPr lang="tr-TR" dirty="0"/>
              <a:t>$g Diğer bilgiler</a:t>
            </a:r>
          </a:p>
          <a:p>
            <a:pPr marL="0" indent="0">
              <a:buNone/>
            </a:pPr>
            <a:r>
              <a:rPr lang="tr-TR" dirty="0"/>
              <a:t>$k Alt başlık biçimi</a:t>
            </a:r>
          </a:p>
          <a:p>
            <a:pPr marL="0" indent="0">
              <a:buNone/>
            </a:pPr>
            <a:r>
              <a:rPr lang="tr-TR" dirty="0"/>
              <a:t>$l Eserin dili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057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r>
              <a:rPr lang="tr-TR" b="1" dirty="0"/>
              <a:t>100 Yazar adı Girişi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5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dirty="0"/>
              <a:t> </a:t>
            </a:r>
            <a:r>
              <a:rPr lang="tr-TR" dirty="0"/>
              <a:t>ÖRNEK: 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* 100 0# </a:t>
            </a:r>
            <a:r>
              <a:rPr lang="tr-TR" dirty="0" smtClean="0"/>
              <a:t>$a </a:t>
            </a:r>
            <a:r>
              <a:rPr lang="tr-TR" dirty="0"/>
              <a:t>Ömer Seyfettin</a:t>
            </a:r>
          </a:p>
          <a:p>
            <a:pPr marL="0" indent="0">
              <a:buNone/>
            </a:pPr>
            <a:r>
              <a:rPr lang="tr-TR" dirty="0"/>
              <a:t>		 </a:t>
            </a:r>
            <a:r>
              <a:rPr lang="tr-TR" dirty="0" smtClean="0"/>
              <a:t>$d </a:t>
            </a:r>
            <a:r>
              <a:rPr lang="tr-TR" dirty="0"/>
              <a:t>1884-1920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* 100 3# </a:t>
            </a:r>
            <a:r>
              <a:rPr lang="tr-TR" dirty="0" smtClean="0"/>
              <a:t>$a </a:t>
            </a:r>
            <a:r>
              <a:rPr lang="tr-TR" dirty="0" err="1"/>
              <a:t>Recaizade</a:t>
            </a:r>
            <a:r>
              <a:rPr lang="tr-TR" dirty="0"/>
              <a:t> Mahmut Ekrem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* 100 1# </a:t>
            </a:r>
            <a:r>
              <a:rPr lang="tr-TR" dirty="0" smtClean="0"/>
              <a:t>$a Ersoy, Osman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* 100 1# </a:t>
            </a:r>
            <a:r>
              <a:rPr lang="tr-TR" dirty="0" smtClean="0"/>
              <a:t>$a </a:t>
            </a:r>
            <a:r>
              <a:rPr lang="tr-TR" dirty="0"/>
              <a:t>Churchill, Winston		   </a:t>
            </a:r>
          </a:p>
          <a:p>
            <a:pPr marL="0" indent="0">
              <a:buNone/>
            </a:pPr>
            <a:r>
              <a:rPr lang="tr-TR" dirty="0"/>
              <a:t>		   d 1874-1965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NOT: Yazarlar tanındıkları biçimde girilmeli ve yazar otorite dizininden kontrol edilip alınmalıdır.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089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110 TÜZEL </a:t>
            </a:r>
            <a:r>
              <a:rPr lang="tr-TR" sz="3600" b="1" dirty="0"/>
              <a:t>KİŞİ TEMEL </a:t>
            </a:r>
            <a:r>
              <a:rPr lang="tr-TR" sz="3600" b="1" dirty="0" smtClean="0"/>
              <a:t>GİRİŞİ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7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  <a:r>
              <a:rPr lang="tr-TR" dirty="0"/>
              <a:t> 1. Gösterge: 0 (dönüştürülmüş ad)</a:t>
            </a:r>
          </a:p>
          <a:p>
            <a:pPr marL="0" indent="0">
              <a:buNone/>
            </a:pPr>
            <a:r>
              <a:rPr lang="tr-TR" dirty="0"/>
              <a:t>                       </a:t>
            </a:r>
            <a:r>
              <a:rPr lang="tr-TR" dirty="0" smtClean="0"/>
              <a:t> 1 </a:t>
            </a:r>
            <a:r>
              <a:rPr lang="tr-TR" dirty="0"/>
              <a:t>(yasal ad)</a:t>
            </a:r>
          </a:p>
          <a:p>
            <a:pPr marL="0" indent="0">
              <a:buNone/>
            </a:pPr>
            <a:r>
              <a:rPr lang="tr-TR" dirty="0"/>
              <a:t>                     </a:t>
            </a:r>
            <a:r>
              <a:rPr lang="tr-TR" dirty="0" smtClean="0"/>
              <a:t>    2 </a:t>
            </a:r>
            <a:r>
              <a:rPr lang="tr-TR" dirty="0"/>
              <a:t>(doğrudan erişim adı)</a:t>
            </a:r>
          </a:p>
          <a:p>
            <a:pPr marL="0" indent="0">
              <a:buNone/>
            </a:pPr>
            <a:r>
              <a:rPr lang="tr-TR" dirty="0"/>
              <a:t>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</a:t>
            </a:r>
            <a:r>
              <a:rPr lang="tr-TR" u="sng" dirty="0" smtClean="0"/>
              <a:t>: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Tüzel kuruluş adı</a:t>
            </a:r>
          </a:p>
          <a:p>
            <a:pPr marL="0" indent="0">
              <a:buNone/>
            </a:pPr>
            <a:r>
              <a:rPr lang="tr-TR" dirty="0"/>
              <a:t>$b Alt birim</a:t>
            </a:r>
          </a:p>
          <a:p>
            <a:pPr marL="0" indent="0">
              <a:buNone/>
            </a:pPr>
            <a:r>
              <a:rPr lang="tr-TR" dirty="0"/>
              <a:t>$c Toplantının yeri</a:t>
            </a:r>
          </a:p>
          <a:p>
            <a:pPr marL="0" indent="0">
              <a:buNone/>
            </a:pPr>
            <a:r>
              <a:rPr lang="tr-TR" dirty="0"/>
              <a:t>$d Toplantı ya da anlaşmanın tarihi</a:t>
            </a:r>
          </a:p>
          <a:p>
            <a:pPr marL="0" indent="0">
              <a:buNone/>
            </a:pPr>
            <a:r>
              <a:rPr lang="tr-TR" dirty="0"/>
              <a:t>$e İlişki terimi</a:t>
            </a:r>
          </a:p>
          <a:p>
            <a:pPr marL="0" indent="0">
              <a:buNone/>
            </a:pPr>
            <a:r>
              <a:rPr lang="tr-TR" dirty="0"/>
              <a:t>$f Eserin tarihi</a:t>
            </a:r>
          </a:p>
          <a:p>
            <a:pPr marL="0" indent="0">
              <a:buNone/>
            </a:pPr>
            <a:r>
              <a:rPr lang="tr-TR" dirty="0"/>
              <a:t>$g Diğer bilgiler</a:t>
            </a:r>
          </a:p>
          <a:p>
            <a:pPr marL="0" indent="0">
              <a:buNone/>
            </a:pPr>
            <a:r>
              <a:rPr lang="tr-TR" dirty="0"/>
              <a:t>$k Alt başlık</a:t>
            </a:r>
          </a:p>
          <a:p>
            <a:pPr marL="0" indent="0">
              <a:buNone/>
            </a:pPr>
            <a:r>
              <a:rPr lang="tr-TR" dirty="0"/>
              <a:t>$l Eserin dili</a:t>
            </a:r>
          </a:p>
        </p:txBody>
      </p:sp>
    </p:spTree>
    <p:extLst>
      <p:ext uri="{BB962C8B-B14F-4D97-AF65-F5344CB8AC3E}">
        <p14:creationId xmlns:p14="http://schemas.microsoft.com/office/powerpoint/2010/main" val="371497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rmAutofit/>
          </a:bodyPr>
          <a:lstStyle/>
          <a:p>
            <a:r>
              <a:rPr lang="tr-TR" sz="3600" b="1" dirty="0"/>
              <a:t>110 TÜZEL KİŞİ TEMEL GİRİŞİ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7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tr-TR" dirty="0"/>
              <a:t> </a:t>
            </a:r>
            <a:r>
              <a:rPr lang="tr-TR" dirty="0"/>
              <a:t>ÖRNEK: 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110 </a:t>
            </a:r>
            <a:r>
              <a:rPr lang="tr-TR" dirty="0"/>
              <a:t>1# </a:t>
            </a:r>
            <a:r>
              <a:rPr lang="tr-TR" dirty="0" smtClean="0"/>
              <a:t>$a </a:t>
            </a:r>
            <a:r>
              <a:rPr lang="tr-TR" dirty="0"/>
              <a:t>T.C.</a:t>
            </a:r>
          </a:p>
          <a:p>
            <a:pPr marL="0" indent="0">
              <a:buNone/>
            </a:pPr>
            <a:r>
              <a:rPr lang="tr-TR" dirty="0"/>
              <a:t>		  </a:t>
            </a:r>
            <a:r>
              <a:rPr lang="tr-TR" dirty="0" smtClean="0"/>
              <a:t>$b </a:t>
            </a:r>
            <a:r>
              <a:rPr lang="tr-TR" dirty="0"/>
              <a:t>Milli Eğitim Bakanlığı.</a:t>
            </a:r>
          </a:p>
          <a:p>
            <a:pPr marL="0" indent="0">
              <a:buNone/>
            </a:pPr>
            <a:r>
              <a:rPr lang="tr-TR" dirty="0"/>
              <a:t>		   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110 </a:t>
            </a:r>
            <a:r>
              <a:rPr lang="tr-TR" dirty="0"/>
              <a:t>2# </a:t>
            </a:r>
            <a:r>
              <a:rPr lang="tr-TR" dirty="0" smtClean="0"/>
              <a:t>$a </a:t>
            </a:r>
            <a:r>
              <a:rPr lang="tr-TR" dirty="0"/>
              <a:t>Sabancı Holding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110 </a:t>
            </a:r>
            <a:r>
              <a:rPr lang="tr-TR" dirty="0"/>
              <a:t>2# </a:t>
            </a:r>
            <a:r>
              <a:rPr lang="tr-TR" dirty="0" smtClean="0"/>
              <a:t>$a TÜBİTAK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  $b ULAKBİM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110 1# $a Türkiye Bilimsel ve Teknik Araştırmalar Kurumu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110 </a:t>
            </a:r>
            <a:r>
              <a:rPr lang="tr-TR" dirty="0"/>
              <a:t>2# </a:t>
            </a:r>
            <a:r>
              <a:rPr lang="tr-TR" dirty="0" smtClean="0"/>
              <a:t>$a </a:t>
            </a:r>
            <a:r>
              <a:rPr lang="tr-TR" dirty="0"/>
              <a:t>New York </a:t>
            </a:r>
            <a:r>
              <a:rPr lang="tr-TR" dirty="0" err="1"/>
              <a:t>Public</a:t>
            </a:r>
            <a:r>
              <a:rPr lang="tr-TR" dirty="0"/>
              <a:t> Library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fontAlgn="t">
              <a:buNone/>
            </a:pPr>
            <a:r>
              <a:rPr lang="tr-TR" dirty="0"/>
              <a:t>	</a:t>
            </a:r>
            <a:r>
              <a:rPr lang="tr-TR" dirty="0" smtClean="0"/>
              <a:t>110 </a:t>
            </a:r>
            <a:r>
              <a:rPr lang="en-US" dirty="0" smtClean="0"/>
              <a:t>0#</a:t>
            </a:r>
            <a:r>
              <a:rPr lang="tr-TR" dirty="0" smtClean="0"/>
              <a:t> </a:t>
            </a:r>
            <a:r>
              <a:rPr lang="en-US" dirty="0" smtClean="0"/>
              <a:t>$a</a:t>
            </a:r>
            <a:r>
              <a:rPr lang="tr-TR" dirty="0" smtClean="0"/>
              <a:t> </a:t>
            </a:r>
            <a:r>
              <a:rPr lang="en-US" dirty="0" smtClean="0"/>
              <a:t>Newman </a:t>
            </a:r>
            <a:r>
              <a:rPr lang="en-US" dirty="0"/>
              <a:t>(Jean and Dorothy) Industrial Relations </a:t>
            </a:r>
            <a:r>
              <a:rPr lang="tr-TR" dirty="0" smtClean="0"/>
              <a:t>		</a:t>
            </a:r>
            <a:r>
              <a:rPr lang="en-US" dirty="0" smtClean="0"/>
              <a:t>Library</a:t>
            </a:r>
            <a:r>
              <a:rPr lang="en-US" dirty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5533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111 TOPLANTI </a:t>
            </a:r>
            <a:r>
              <a:rPr lang="tr-TR" sz="3600" b="1" dirty="0"/>
              <a:t>ADI TEMEL </a:t>
            </a:r>
            <a:r>
              <a:rPr lang="tr-TR" sz="3600" b="1" dirty="0" smtClean="0"/>
              <a:t>GİRİŞİ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7703" y="12192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1</a:t>
            </a:r>
            <a:r>
              <a:rPr lang="tr-TR" dirty="0"/>
              <a:t>. Gösterge: 0 (dönüştürülmüş ad)</a:t>
            </a:r>
          </a:p>
          <a:p>
            <a:pPr marL="0" indent="0">
              <a:buNone/>
            </a:pPr>
            <a:r>
              <a:rPr lang="tr-TR" dirty="0"/>
              <a:t>                       1 (yasal ad)</a:t>
            </a:r>
          </a:p>
          <a:p>
            <a:pPr marL="0" indent="0">
              <a:buNone/>
            </a:pPr>
            <a:r>
              <a:rPr lang="tr-TR" dirty="0"/>
              <a:t>                       </a:t>
            </a:r>
            <a:r>
              <a:rPr lang="tr-TR" dirty="0" smtClean="0"/>
              <a:t>2 (doğrudan </a:t>
            </a:r>
            <a:r>
              <a:rPr lang="tr-TR" dirty="0"/>
              <a:t>erişim adı)</a:t>
            </a:r>
          </a:p>
          <a:p>
            <a:pPr marL="0" indent="0">
              <a:buNone/>
            </a:pPr>
            <a:r>
              <a:rPr lang="tr-TR" dirty="0"/>
              <a:t>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Toplantı adı</a:t>
            </a:r>
          </a:p>
          <a:p>
            <a:pPr marL="0" indent="0">
              <a:buNone/>
            </a:pPr>
            <a:r>
              <a:rPr lang="tr-TR" dirty="0"/>
              <a:t>$c Toplantı yeri</a:t>
            </a:r>
          </a:p>
          <a:p>
            <a:pPr marL="0" indent="0">
              <a:buNone/>
            </a:pPr>
            <a:r>
              <a:rPr lang="tr-TR" dirty="0"/>
              <a:t>$d Toplantı tarihi</a:t>
            </a:r>
          </a:p>
          <a:p>
            <a:pPr marL="0" indent="0">
              <a:buNone/>
            </a:pPr>
            <a:r>
              <a:rPr lang="tr-TR" dirty="0"/>
              <a:t>$e Alt birim</a:t>
            </a:r>
          </a:p>
          <a:p>
            <a:pPr marL="0" indent="0">
              <a:buNone/>
            </a:pPr>
            <a:r>
              <a:rPr lang="tr-TR" dirty="0"/>
              <a:t>$f Eserin tarihi</a:t>
            </a:r>
          </a:p>
          <a:p>
            <a:pPr marL="0" indent="0">
              <a:buNone/>
            </a:pPr>
            <a:r>
              <a:rPr lang="tr-TR" dirty="0"/>
              <a:t>$g Diğer bilgiler</a:t>
            </a:r>
          </a:p>
          <a:p>
            <a:pPr marL="0" indent="0">
              <a:buNone/>
            </a:pPr>
            <a:r>
              <a:rPr lang="tr-TR" dirty="0"/>
              <a:t>$k Alt başlık</a:t>
            </a:r>
          </a:p>
          <a:p>
            <a:pPr marL="0" indent="0">
              <a:buNone/>
            </a:pPr>
            <a:r>
              <a:rPr lang="tr-TR" dirty="0"/>
              <a:t>$l Eserin dili</a:t>
            </a:r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err="1" smtClean="0"/>
              <a:t>nToplantı</a:t>
            </a:r>
            <a:r>
              <a:rPr lang="tr-TR" dirty="0" smtClean="0"/>
              <a:t> sayısı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3290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111 TOPLANTI ADI TEMEL GİRİŞİ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111 </a:t>
            </a:r>
            <a:r>
              <a:rPr lang="tr-TR" dirty="0"/>
              <a:t>2# </a:t>
            </a:r>
            <a:r>
              <a:rPr lang="tr-TR" dirty="0" smtClean="0"/>
              <a:t>$a </a:t>
            </a:r>
            <a:r>
              <a:rPr lang="tr-TR" dirty="0"/>
              <a:t>Ulusal Astronomi Toplantısı </a:t>
            </a:r>
          </a:p>
          <a:p>
            <a:pPr marL="0" indent="0">
              <a:buNone/>
            </a:pPr>
            <a:r>
              <a:rPr lang="tr-TR" dirty="0"/>
              <a:t>		   </a:t>
            </a:r>
            <a:r>
              <a:rPr lang="tr-TR" dirty="0" smtClean="0"/>
              <a:t>$n </a:t>
            </a:r>
            <a:r>
              <a:rPr lang="tr-TR" dirty="0"/>
              <a:t>(4. </a:t>
            </a:r>
            <a:r>
              <a:rPr lang="tr-TR" dirty="0" smtClean="0"/>
              <a:t>:$d </a:t>
            </a:r>
            <a:r>
              <a:rPr lang="tr-TR" dirty="0"/>
              <a:t>2010 </a:t>
            </a:r>
            <a:r>
              <a:rPr lang="tr-TR" dirty="0" smtClean="0"/>
              <a:t>: $c </a:t>
            </a:r>
            <a:r>
              <a:rPr lang="tr-TR" dirty="0"/>
              <a:t>Ankara)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111 </a:t>
            </a:r>
            <a:r>
              <a:rPr lang="tr-TR" dirty="0"/>
              <a:t>1</a:t>
            </a:r>
            <a:r>
              <a:rPr lang="tr-TR" dirty="0" smtClean="0"/>
              <a:t># $a </a:t>
            </a:r>
            <a:r>
              <a:rPr lang="tr-TR" dirty="0"/>
              <a:t>Türkiye Cumhuriyeti’nin 75. Yılında Bilim</a:t>
            </a:r>
          </a:p>
          <a:p>
            <a:pPr marL="0" indent="0">
              <a:buNone/>
            </a:pPr>
            <a:r>
              <a:rPr lang="tr-TR" dirty="0"/>
              <a:t>		  </a:t>
            </a:r>
            <a:r>
              <a:rPr lang="tr-TR" dirty="0" smtClean="0"/>
              <a:t>$d </a:t>
            </a:r>
            <a:r>
              <a:rPr lang="tr-TR" dirty="0"/>
              <a:t>(1999 </a:t>
            </a:r>
            <a:r>
              <a:rPr lang="tr-TR" dirty="0" smtClean="0"/>
              <a:t>: $c </a:t>
            </a:r>
            <a:r>
              <a:rPr lang="tr-TR" dirty="0"/>
              <a:t>Ankara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b="1" dirty="0" smtClean="0"/>
              <a:t>(Eserde ayrı bir </a:t>
            </a:r>
            <a:r>
              <a:rPr lang="tr-TR" b="1" dirty="0" err="1" smtClean="0"/>
              <a:t>özeseradı</a:t>
            </a:r>
            <a:r>
              <a:rPr lang="tr-TR" b="1" dirty="0" smtClean="0"/>
              <a:t>  verilmiştir)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111 </a:t>
            </a:r>
            <a:r>
              <a:rPr lang="tr-TR" dirty="0"/>
              <a:t>2# </a:t>
            </a:r>
            <a:r>
              <a:rPr lang="tr-TR" dirty="0" smtClean="0"/>
              <a:t>$a </a:t>
            </a:r>
            <a:r>
              <a:rPr lang="tr-TR" dirty="0"/>
              <a:t>International </a:t>
            </a:r>
            <a:r>
              <a:rPr lang="tr-TR" dirty="0" err="1"/>
              <a:t>American</a:t>
            </a:r>
            <a:r>
              <a:rPr lang="tr-TR" dirty="0"/>
              <a:t> Conference</a:t>
            </a:r>
          </a:p>
          <a:p>
            <a:pPr marL="0" indent="0">
              <a:buNone/>
            </a:pPr>
            <a:r>
              <a:rPr lang="tr-TR" dirty="0"/>
              <a:t>		    </a:t>
            </a:r>
            <a:r>
              <a:rPr lang="tr-TR" dirty="0" smtClean="0"/>
              <a:t>$n </a:t>
            </a:r>
            <a:r>
              <a:rPr lang="tr-TR" dirty="0"/>
              <a:t>(</a:t>
            </a:r>
            <a:r>
              <a:rPr lang="tr-TR" dirty="0" smtClean="0"/>
              <a:t>8th : $d </a:t>
            </a:r>
            <a:r>
              <a:rPr lang="tr-TR" dirty="0"/>
              <a:t>1938 </a:t>
            </a:r>
            <a:r>
              <a:rPr lang="tr-TR" dirty="0" smtClean="0"/>
              <a:t>: $c </a:t>
            </a:r>
            <a:r>
              <a:rPr lang="tr-TR" dirty="0"/>
              <a:t>Lima, Peru)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872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tr-TR" sz="3600" dirty="0"/>
              <a:t> </a:t>
            </a:r>
            <a:r>
              <a:rPr lang="tr-TR" sz="3600" b="1" dirty="0" smtClean="0"/>
              <a:t>130 </a:t>
            </a:r>
            <a:r>
              <a:rPr lang="tr-TR" sz="3600" b="1" dirty="0"/>
              <a:t>TEK BİÇİM ESER </a:t>
            </a:r>
            <a:r>
              <a:rPr lang="tr-TR" sz="3600" b="1" dirty="0" smtClean="0"/>
              <a:t>ADI Girişi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1500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1-9 (tanımsız karakterler)</a:t>
            </a:r>
          </a:p>
          <a:p>
            <a:pPr marL="0" indent="0">
              <a:buNone/>
            </a:pPr>
            <a:r>
              <a:rPr lang="tr-TR" dirty="0"/>
              <a:t>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Tek biçim eser adı</a:t>
            </a:r>
          </a:p>
          <a:p>
            <a:pPr marL="0" indent="0">
              <a:buNone/>
            </a:pPr>
            <a:r>
              <a:rPr lang="tr-TR" dirty="0"/>
              <a:t>$d Anlaşma tarihi</a:t>
            </a:r>
          </a:p>
          <a:p>
            <a:pPr marL="0" indent="0">
              <a:buNone/>
            </a:pPr>
            <a:r>
              <a:rPr lang="tr-TR" dirty="0"/>
              <a:t>$f Eserin tarihi</a:t>
            </a:r>
          </a:p>
          <a:p>
            <a:pPr marL="0" indent="0">
              <a:buNone/>
            </a:pPr>
            <a:r>
              <a:rPr lang="tr-TR" dirty="0"/>
              <a:t>$g Diğer bilgiler</a:t>
            </a:r>
          </a:p>
          <a:p>
            <a:pPr marL="0" indent="0">
              <a:buNone/>
            </a:pPr>
            <a:r>
              <a:rPr lang="tr-TR" dirty="0"/>
              <a:t>$h Ortam (GMB – Genel materyale ilişkin özel tanımlama)</a:t>
            </a:r>
          </a:p>
          <a:p>
            <a:pPr marL="0" indent="0">
              <a:buNone/>
            </a:pPr>
            <a:r>
              <a:rPr lang="tr-TR" dirty="0"/>
              <a:t>$k Alt başlık</a:t>
            </a:r>
          </a:p>
          <a:p>
            <a:pPr marL="0" indent="0">
              <a:buNone/>
            </a:pPr>
            <a:r>
              <a:rPr lang="tr-TR" dirty="0"/>
              <a:t>$l Eserin dili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8584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rmAutofit/>
          </a:bodyPr>
          <a:lstStyle/>
          <a:p>
            <a:r>
              <a:rPr lang="tr-TR" sz="3600" dirty="0"/>
              <a:t> </a:t>
            </a:r>
            <a:r>
              <a:rPr lang="tr-TR" sz="3600" b="1" dirty="0" smtClean="0"/>
              <a:t>130 </a:t>
            </a:r>
            <a:r>
              <a:rPr lang="tr-TR" sz="3600" b="1" dirty="0"/>
              <a:t>TEK BİÇİM ESER </a:t>
            </a:r>
            <a:r>
              <a:rPr lang="tr-TR" sz="3600" b="1" dirty="0" smtClean="0"/>
              <a:t>ADI Girişi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3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Tek biçim </a:t>
            </a:r>
            <a:r>
              <a:rPr lang="tr-TR" dirty="0" err="1" smtClean="0"/>
              <a:t>eseradı</a:t>
            </a:r>
            <a:r>
              <a:rPr lang="tr-TR" dirty="0" smtClean="0"/>
              <a:t> kutsal kitap, destan ve masallarda değişik adlarla oluşturulan eserleri ortak bir eser adı altında toplamak amacı ile oluşturulmaktadır.</a:t>
            </a:r>
          </a:p>
          <a:p>
            <a:pPr marL="0" indent="0" algn="ctr">
              <a:buNone/>
            </a:pPr>
            <a:r>
              <a:rPr lang="tr-TR" dirty="0" smtClean="0"/>
              <a:t>ÖRNEK</a:t>
            </a:r>
            <a:r>
              <a:rPr lang="tr-TR" dirty="0"/>
              <a:t>:		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130 </a:t>
            </a:r>
            <a:r>
              <a:rPr lang="tr-TR" dirty="0"/>
              <a:t>0# </a:t>
            </a:r>
            <a:r>
              <a:rPr lang="tr-TR" dirty="0"/>
              <a:t>$</a:t>
            </a:r>
            <a:r>
              <a:rPr lang="tr-TR" dirty="0" smtClean="0"/>
              <a:t>a </a:t>
            </a:r>
            <a:r>
              <a:rPr lang="tr-TR" dirty="0"/>
              <a:t>Nasreddin Hoca </a:t>
            </a:r>
            <a:r>
              <a:rPr lang="tr-TR" dirty="0" smtClean="0"/>
              <a:t>Fıkraları</a:t>
            </a:r>
          </a:p>
          <a:p>
            <a:pPr marL="0" indent="0">
              <a:buNone/>
            </a:pPr>
            <a:r>
              <a:rPr lang="tr-TR" dirty="0"/>
              <a:t>	   </a:t>
            </a:r>
            <a:r>
              <a:rPr lang="tr-TR" dirty="0" smtClean="0"/>
              <a:t>	</a:t>
            </a:r>
            <a:r>
              <a:rPr lang="tr-TR" sz="2600" dirty="0"/>
              <a:t> </a:t>
            </a:r>
            <a:r>
              <a:rPr lang="tr-TR" sz="2600" dirty="0" smtClean="0"/>
              <a:t>Eser adı kitapta «Hoca göle maya çalıyor»</a:t>
            </a:r>
            <a:endParaRPr lang="tr-TR" sz="2600" dirty="0"/>
          </a:p>
          <a:p>
            <a:pPr marL="0" indent="0">
              <a:buNone/>
            </a:pPr>
            <a:r>
              <a:rPr lang="tr-TR" dirty="0" smtClean="0"/>
              <a:t>130 </a:t>
            </a:r>
            <a:r>
              <a:rPr lang="tr-TR" dirty="0"/>
              <a:t>0# </a:t>
            </a:r>
            <a:r>
              <a:rPr lang="tr-TR" dirty="0" smtClean="0"/>
              <a:t>$a Kuran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   </a:t>
            </a:r>
            <a:r>
              <a:rPr lang="tr-TR" dirty="0"/>
              <a:t>p </a:t>
            </a:r>
            <a:r>
              <a:rPr lang="tr-TR" dirty="0" smtClean="0"/>
              <a:t>Yasin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sz="2800" dirty="0" smtClean="0"/>
              <a:t>Eser adı kitapta «Yasin suresi ve Türkçe Meali»</a:t>
            </a:r>
            <a:endParaRPr lang="tr-TR" sz="2800" dirty="0"/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130 </a:t>
            </a:r>
            <a:r>
              <a:rPr lang="tr-TR" dirty="0"/>
              <a:t>0# </a:t>
            </a:r>
            <a:r>
              <a:rPr lang="tr-TR" dirty="0"/>
              <a:t>$</a:t>
            </a:r>
            <a:r>
              <a:rPr lang="tr-TR" dirty="0" smtClean="0"/>
              <a:t>a </a:t>
            </a:r>
            <a:r>
              <a:rPr lang="tr-TR" dirty="0" err="1"/>
              <a:t>Ezop</a:t>
            </a:r>
            <a:r>
              <a:rPr lang="tr-TR" dirty="0"/>
              <a:t> </a:t>
            </a:r>
            <a:r>
              <a:rPr lang="tr-TR" dirty="0" smtClean="0"/>
              <a:t>Masalları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Eser adı kitapta «Aslan, Tilki ve Eşek»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1772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3139</TotalTime>
  <Words>669</Words>
  <Application>Microsoft Office PowerPoint</Application>
  <PresentationFormat>Ekran Gösterisi (4:3)</PresentationFormat>
  <Paragraphs>116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1xx temel giriş alanı</vt:lpstr>
      <vt:lpstr> 100 Yazar adı Girişi  </vt:lpstr>
      <vt:lpstr>100 Yazar adı Girişi </vt:lpstr>
      <vt:lpstr>110 TÜZEL KİŞİ TEMEL GİRİŞİ</vt:lpstr>
      <vt:lpstr>110 TÜZEL KİŞİ TEMEL GİRİŞİ</vt:lpstr>
      <vt:lpstr>111 TOPLANTI ADI TEMEL GİRİŞİ</vt:lpstr>
      <vt:lpstr>111 TOPLANTI ADI TEMEL GİRİŞİ</vt:lpstr>
      <vt:lpstr> 130 TEK BİÇİM ESER ADI Girişi</vt:lpstr>
      <vt:lpstr> 130 TEK BİÇİM ESER ADI Girişi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282</cp:revision>
  <dcterms:created xsi:type="dcterms:W3CDTF">2010-04-19T20:51:29Z</dcterms:created>
  <dcterms:modified xsi:type="dcterms:W3CDTF">2020-05-23T08:39:50Z</dcterms:modified>
</cp:coreProperties>
</file>