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6" y="-2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9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2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6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78AD-7271-CF4C-B0F1-0AECA57FE9C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A46A-55B2-C64C-80C4-BB8F1DAD3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tr-TR" dirty="0"/>
              <a:t> </a:t>
            </a:r>
            <a:r>
              <a:rPr lang="tr-TR" b="1" dirty="0"/>
              <a:t>Televizyon ve Yeni </a:t>
            </a:r>
            <a:r>
              <a:rPr lang="tr-TR" b="1" dirty="0" smtClean="0"/>
              <a:t>Medya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Yayıncılığa Giriş RTS105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9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Televizyon içeriği yeni medya haritası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Geleneksel medya içerisindeki televizyon yayınında izleyici </a:t>
            </a:r>
            <a:r>
              <a:rPr lang="tr-TR" dirty="0" smtClean="0"/>
              <a:t>televizyon</a:t>
            </a:r>
            <a:r>
              <a:rPr lang="en-US" dirty="0" smtClean="0"/>
              <a:t> </a:t>
            </a:r>
            <a:r>
              <a:rPr lang="tr-TR" dirty="0" smtClean="0"/>
              <a:t>içeriğine </a:t>
            </a:r>
            <a:r>
              <a:rPr lang="tr-TR" dirty="0"/>
              <a:t>yayın akışının belirlediği sıralamada ve zaman </a:t>
            </a:r>
            <a:r>
              <a:rPr lang="tr-TR" dirty="0" smtClean="0"/>
              <a:t>diliminde</a:t>
            </a:r>
            <a:r>
              <a:rPr lang="en-US" dirty="0" smtClean="0"/>
              <a:t> </a:t>
            </a:r>
            <a:r>
              <a:rPr lang="tr-TR" dirty="0" smtClean="0"/>
              <a:t>izlemektedir</a:t>
            </a:r>
            <a:r>
              <a:rPr lang="tr-TR" dirty="0"/>
              <a:t>.</a:t>
            </a:r>
            <a:endParaRPr lang="en-US" dirty="0"/>
          </a:p>
          <a:p>
            <a:r>
              <a:rPr lang="tr-TR" dirty="0"/>
              <a:t>Yeni medya ortamında izleyici içeriği istediği zamanda ve </a:t>
            </a:r>
            <a:r>
              <a:rPr lang="tr-TR" dirty="0" smtClean="0"/>
              <a:t>sıralamada</a:t>
            </a:r>
            <a:r>
              <a:rPr lang="en-US" dirty="0" smtClean="0"/>
              <a:t> </a:t>
            </a:r>
            <a:r>
              <a:rPr lang="tr-TR" dirty="0" smtClean="0"/>
              <a:t>izleyebilir</a:t>
            </a:r>
            <a:r>
              <a:rPr lang="tr-TR" dirty="0"/>
              <a:t>, yayın akışından bağımsızdır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Yeni medya ve televizyon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Televizyon ve yeni medya</a:t>
            </a:r>
            <a:endParaRPr lang="en-US" dirty="0"/>
          </a:p>
          <a:p>
            <a:r>
              <a:rPr lang="tr-TR" dirty="0" smtClean="0"/>
              <a:t>Grafiksel </a:t>
            </a:r>
            <a:r>
              <a:rPr lang="tr-TR" dirty="0"/>
              <a:t>yayın akışı modeli ve </a:t>
            </a:r>
            <a:r>
              <a:rPr lang="tr-TR" dirty="0" err="1"/>
              <a:t>arayüz</a:t>
            </a:r>
            <a:r>
              <a:rPr lang="tr-TR" dirty="0"/>
              <a:t> tasarımı</a:t>
            </a:r>
            <a:endParaRPr lang="en-US" dirty="0"/>
          </a:p>
          <a:p>
            <a:r>
              <a:rPr lang="tr-TR" dirty="0" smtClean="0"/>
              <a:t>Televizyon </a:t>
            </a:r>
            <a:r>
              <a:rPr lang="tr-TR" dirty="0"/>
              <a:t>içeriğinin yeni medya ortamında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haritalandırılması - Sanal topografya çalışması.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3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Yeni medya ve televizyon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Medya</a:t>
            </a:r>
            <a:r>
              <a:rPr lang="en-US" dirty="0" smtClean="0"/>
              <a:t> </a:t>
            </a:r>
            <a:r>
              <a:rPr lang="en-US" dirty="0" err="1" smtClean="0"/>
              <a:t>Nedir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5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Yeni medya ve televizyon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Televizyon içeriğinin sınırları belirsizleşmiştir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03" y="2985223"/>
            <a:ext cx="7010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6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Medya Çalışmaları 2.0 tartışmaları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William </a:t>
            </a:r>
            <a:r>
              <a:rPr lang="tr-TR" dirty="0" err="1"/>
              <a:t>Merrin</a:t>
            </a:r>
            <a:r>
              <a:rPr lang="tr-TR" dirty="0"/>
              <a:t> ve David </a:t>
            </a:r>
            <a:r>
              <a:rPr lang="tr-TR" dirty="0" err="1"/>
              <a:t>Gauntlett</a:t>
            </a:r>
            <a:r>
              <a:rPr lang="tr-TR" dirty="0"/>
              <a:t> yeni medya ortamında yenilikçi </a:t>
            </a:r>
            <a:r>
              <a:rPr lang="tr-TR" dirty="0" smtClean="0"/>
              <a:t>bir</a:t>
            </a:r>
            <a:r>
              <a:rPr lang="en-US" dirty="0" smtClean="0"/>
              <a:t> </a:t>
            </a:r>
            <a:r>
              <a:rPr lang="tr-TR" dirty="0" smtClean="0"/>
              <a:t>medya </a:t>
            </a:r>
            <a:r>
              <a:rPr lang="tr-TR" dirty="0"/>
              <a:t>çalışmaları modelini tanımlamak için kullanmıştır.</a:t>
            </a:r>
            <a:endParaRPr lang="en-US" dirty="0"/>
          </a:p>
          <a:p>
            <a:r>
              <a:rPr lang="tr-TR" dirty="0"/>
              <a:t>Medya çalışmaları içerisinde var olan bilgilerin gözden geçirilmesi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err="1" smtClean="0"/>
              <a:t>güncellenmesi</a:t>
            </a:r>
            <a:r>
              <a:rPr lang="tr-TR" dirty="0"/>
              <a:t>, yeni kavram ve kuramlar geliştirilerek alanı </a:t>
            </a:r>
            <a:r>
              <a:rPr lang="tr-TR" dirty="0" smtClean="0"/>
              <a:t>daha</a:t>
            </a:r>
            <a:r>
              <a:rPr lang="en-US" dirty="0" smtClean="0"/>
              <a:t> </a:t>
            </a:r>
            <a:r>
              <a:rPr lang="tr-TR" dirty="0" smtClean="0"/>
              <a:t>paylaşıma </a:t>
            </a:r>
            <a:r>
              <a:rPr lang="tr-TR" dirty="0"/>
              <a:t>açık bir hale getirilmesi gerektiğini önermiştir.</a:t>
            </a:r>
            <a:endParaRPr lang="en-US" dirty="0"/>
          </a:p>
          <a:p>
            <a:r>
              <a:rPr lang="tr-TR" dirty="0"/>
              <a:t>Eleştiri: Medya çalışmaları 2.0 kavramının alana yeni bir yaklaşım ya </a:t>
            </a:r>
            <a:r>
              <a:rPr lang="tr-TR" dirty="0" smtClean="0"/>
              <a:t>da</a:t>
            </a:r>
            <a:r>
              <a:rPr lang="en-US" dirty="0" smtClean="0"/>
              <a:t> </a:t>
            </a:r>
            <a:r>
              <a:rPr lang="tr-TR" dirty="0" smtClean="0"/>
              <a:t>kuram </a:t>
            </a:r>
            <a:r>
              <a:rPr lang="tr-TR" dirty="0"/>
              <a:t>geliştirememekle eleştirilmiştir.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9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Televizyon </a:t>
            </a:r>
            <a:r>
              <a:rPr lang="tr-TR" dirty="0" err="1"/>
              <a:t>arayüzu</a:t>
            </a:r>
            <a:r>
              <a:rPr lang="tr-TR" dirty="0"/>
              <a:t>̈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 medya ortamının gelişmesiyle birlikte, </a:t>
            </a:r>
            <a:r>
              <a:rPr lang="tr-TR" dirty="0" smtClean="0"/>
              <a:t>televizyon</a:t>
            </a:r>
            <a:r>
              <a:rPr lang="en-US" dirty="0" smtClean="0"/>
              <a:t> </a:t>
            </a:r>
            <a:r>
              <a:rPr lang="tr-TR" dirty="0" smtClean="0"/>
              <a:t>içeriğine </a:t>
            </a:r>
            <a:r>
              <a:rPr lang="tr-TR" dirty="0"/>
              <a:t>farklı donanımların, grafiksel </a:t>
            </a:r>
            <a:r>
              <a:rPr lang="tr-TR" dirty="0" err="1"/>
              <a:t>arayüzu</a:t>
            </a:r>
            <a:r>
              <a:rPr lang="tr-TR" dirty="0"/>
              <a:t>̈ kullanılarak erişilmektedir:</a:t>
            </a:r>
            <a:endParaRPr lang="en-US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Akıllı </a:t>
            </a:r>
            <a:r>
              <a:rPr lang="tr-TR" dirty="0"/>
              <a:t>telefon, Tablet ekran, Bilgisayar, Akıllı televizyon.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4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Televizyon </a:t>
            </a:r>
            <a:r>
              <a:rPr lang="tr-TR" dirty="0" err="1" smtClean="0"/>
              <a:t>arayüzu</a:t>
            </a:r>
            <a:r>
              <a:rPr lang="tr-TR" dirty="0" smtClean="0"/>
              <a:t>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Televizyon </a:t>
            </a:r>
            <a:r>
              <a:rPr lang="tr-TR" dirty="0" err="1"/>
              <a:t>arayüzu</a:t>
            </a:r>
            <a:r>
              <a:rPr lang="tr-TR" dirty="0"/>
              <a:t>̈: Dijital ortamında televizyon içeriğinin </a:t>
            </a:r>
            <a:r>
              <a:rPr lang="tr-TR" dirty="0" smtClean="0"/>
              <a:t>kullanıcı</a:t>
            </a:r>
            <a:r>
              <a:rPr lang="en-US" dirty="0" smtClean="0"/>
              <a:t> </a:t>
            </a:r>
            <a:r>
              <a:rPr lang="tr-TR" dirty="0" smtClean="0"/>
              <a:t>tarafından </a:t>
            </a:r>
            <a:r>
              <a:rPr lang="tr-TR" dirty="0"/>
              <a:t>erişilmesini sağlayan, çeşitli video, resimlerin, </a:t>
            </a:r>
            <a:r>
              <a:rPr lang="tr-TR" dirty="0" err="1"/>
              <a:t>grafiklerin</a:t>
            </a:r>
            <a:r>
              <a:rPr lang="tr-TR" dirty="0" err="1" smtClean="0"/>
              <a:t>,yazıların</a:t>
            </a:r>
            <a:r>
              <a:rPr lang="tr-TR" dirty="0" smtClean="0"/>
              <a:t> </a:t>
            </a:r>
            <a:r>
              <a:rPr lang="tr-TR" dirty="0"/>
              <a:t>yer aldığı ekran sayfalarıdır</a:t>
            </a:r>
            <a:r>
              <a:rPr lang="tr-TR" dirty="0" smtClean="0"/>
              <a:t>.</a:t>
            </a:r>
          </a:p>
          <a:p>
            <a:endParaRPr lang="en-US" dirty="0"/>
          </a:p>
          <a:p>
            <a:r>
              <a:rPr lang="tr-TR" dirty="0"/>
              <a:t>Farklı yayın biçimleri ortaya çıkmıştır:</a:t>
            </a:r>
            <a:endParaRPr lang="en-US" dirty="0"/>
          </a:p>
          <a:p>
            <a:pPr marL="0" indent="0">
              <a:buNone/>
            </a:pPr>
            <a:r>
              <a:rPr lang="tr-TR" dirty="0" err="1"/>
              <a:t>Podcast</a:t>
            </a:r>
            <a:r>
              <a:rPr lang="tr-TR" dirty="0"/>
              <a:t>, Talebe Bağlı Video (Video On </a:t>
            </a:r>
            <a:r>
              <a:rPr lang="tr-TR" dirty="0" err="1"/>
              <a:t>Demand</a:t>
            </a:r>
            <a:r>
              <a:rPr lang="tr-TR" dirty="0"/>
              <a:t> - </a:t>
            </a:r>
            <a:r>
              <a:rPr lang="tr-TR" dirty="0" err="1"/>
              <a:t>VoD</a:t>
            </a:r>
            <a:r>
              <a:rPr lang="tr-TR" dirty="0"/>
              <a:t>), Video </a:t>
            </a:r>
            <a:r>
              <a:rPr lang="tr-TR" dirty="0" err="1"/>
              <a:t>Streaming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Sosyal </a:t>
            </a:r>
            <a:r>
              <a:rPr lang="tr-TR" dirty="0"/>
              <a:t>TV (</a:t>
            </a:r>
            <a:r>
              <a:rPr lang="tr-TR" dirty="0" err="1"/>
              <a:t>Social</a:t>
            </a:r>
            <a:r>
              <a:rPr lang="tr-TR" dirty="0"/>
              <a:t> TV), Bağlantılı Televizyon (</a:t>
            </a:r>
            <a:r>
              <a:rPr lang="tr-TR" dirty="0" err="1"/>
              <a:t>Conected</a:t>
            </a:r>
            <a:r>
              <a:rPr lang="tr-TR" dirty="0"/>
              <a:t> TV), İkincil </a:t>
            </a:r>
            <a:r>
              <a:rPr lang="tr-TR" dirty="0" smtClean="0"/>
              <a:t>Ekran(</a:t>
            </a:r>
            <a:r>
              <a:rPr lang="tr-TR" dirty="0"/>
              <a:t>Second </a:t>
            </a:r>
            <a:r>
              <a:rPr lang="tr-TR" dirty="0" err="1"/>
              <a:t>Screen</a:t>
            </a:r>
            <a:r>
              <a:rPr lang="tr-TR" dirty="0"/>
              <a:t>)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4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461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465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247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Televizyon ve Yeni Medya - 1</vt:lpstr>
      <vt:lpstr>Yeni medya ve televizyon </vt:lpstr>
      <vt:lpstr> Yeni medya ve televizyon </vt:lpstr>
      <vt:lpstr> Yeni medya ve televizyon </vt:lpstr>
      <vt:lpstr>Medya Çalışmaları 2.0 tartışmaları </vt:lpstr>
      <vt:lpstr>Televizyon arayüzü </vt:lpstr>
      <vt:lpstr>Televizyon arayüzü </vt:lpstr>
      <vt:lpstr>PowerPoint Presentation</vt:lpstr>
      <vt:lpstr>PowerPoint Presentation</vt:lpstr>
      <vt:lpstr>Televizyon içeriği yeni medya haritası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Televizyon ve Yeni Medya</dc:title>
  <dc:creator>a</dc:creator>
  <cp:lastModifiedBy>a</cp:lastModifiedBy>
  <cp:revision>4</cp:revision>
  <dcterms:created xsi:type="dcterms:W3CDTF">2018-02-12T20:24:41Z</dcterms:created>
  <dcterms:modified xsi:type="dcterms:W3CDTF">2018-02-12T20:58:07Z</dcterms:modified>
</cp:coreProperties>
</file>