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1429"/>
  </p:normalViewPr>
  <p:slideViewPr>
    <p:cSldViewPr snapToGrid="0" snapToObjects="1">
      <p:cViewPr varScale="1">
        <p:scale>
          <a:sx n="45" d="100"/>
          <a:sy n="45" d="100"/>
        </p:scale>
        <p:origin x="65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0566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39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267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09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254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1064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1710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09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9630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5797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489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2A670-9F70-4C4E-BC47-F08F07A8AF06}" type="datetimeFigureOut">
              <a:rPr lang="tr-TR" smtClean="0"/>
              <a:t>20.07.2020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8715F5-47AC-7946-B5AA-2E9CA6A17A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177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İletişim Becerileri 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tr-TR" dirty="0" smtClean="0"/>
              <a:t>Prof. Dr. Vesile ŞENTÜRK CANKORUR</a:t>
            </a:r>
            <a:endParaRPr lang="en-GB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3158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14-15 kişilik gruplar halinde ortalama 2 saatlik oturumlar  ile toplamda 6 oturum olarak </a:t>
            </a:r>
            <a:r>
              <a:rPr lang="tr-TR" dirty="0" err="1"/>
              <a:t>planlanlanmıştır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957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Amaç: Öğrencilere çevreleriyle </a:t>
            </a:r>
            <a:r>
              <a:rPr lang="tr-TR" dirty="0"/>
              <a:t>ve hasta-hekim ilişkisinde etkili iletişim kurabilmeleri için “temel iletişim becerileri” kazandırmaktır</a:t>
            </a:r>
            <a:r>
              <a:rPr lang="tr-TR" b="1" dirty="0" smtClean="0"/>
              <a:t>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024594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/>
              <a:t>Etkili </a:t>
            </a:r>
            <a:r>
              <a:rPr lang="tr-TR" dirty="0" smtClean="0"/>
              <a:t>iletişim nedir </a:t>
            </a:r>
            <a:r>
              <a:rPr lang="tr-TR" dirty="0"/>
              <a:t>ve </a:t>
            </a:r>
            <a:r>
              <a:rPr lang="tr-TR" dirty="0" smtClean="0"/>
              <a:t>neden önemlidir?</a:t>
            </a:r>
            <a:endParaRPr lang="tr-TR" dirty="0"/>
          </a:p>
          <a:p>
            <a:pPr lvl="0"/>
            <a:r>
              <a:rPr lang="tr-TR" dirty="0"/>
              <a:t>İletişim </a:t>
            </a:r>
            <a:r>
              <a:rPr lang="tr-TR" dirty="0" smtClean="0"/>
              <a:t>engelleri nelerdir?</a:t>
            </a:r>
            <a:endParaRPr lang="tr-TR" dirty="0"/>
          </a:p>
          <a:p>
            <a:pPr lvl="0"/>
            <a:r>
              <a:rPr lang="tr-TR" dirty="0"/>
              <a:t>Sık </a:t>
            </a:r>
            <a:r>
              <a:rPr lang="tr-TR" dirty="0" smtClean="0"/>
              <a:t>kullanılan </a:t>
            </a:r>
            <a:r>
              <a:rPr lang="tr-TR" dirty="0"/>
              <a:t>iletişim </a:t>
            </a:r>
            <a:r>
              <a:rPr lang="tr-TR" dirty="0" smtClean="0"/>
              <a:t>engelleri nelerdir?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7126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tr-TR" dirty="0" smtClean="0"/>
              <a:t>Etkin dinlemenin önemi</a:t>
            </a:r>
          </a:p>
          <a:p>
            <a:pPr lvl="0"/>
            <a:r>
              <a:rPr lang="tr-TR" dirty="0" smtClean="0"/>
              <a:t>Ben dilini doğru şekilde ifade edebilmek</a:t>
            </a:r>
          </a:p>
          <a:p>
            <a:pPr lvl="0"/>
            <a:r>
              <a:rPr lang="tr-TR" dirty="0" smtClean="0"/>
              <a:t>İletişimde etkin dinleme ve ben dilini kullanmanın önemi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526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Etkili geribildirimin taşıması gereken özellikler nelerdir?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83848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 smtClean="0"/>
              <a:t>İletişim becerileri yönünden güçlü ve geliştirilmesi gereken yönleriniz neler?</a:t>
            </a:r>
          </a:p>
          <a:p>
            <a:pPr lvl="0"/>
            <a:r>
              <a:rPr lang="tr-TR" dirty="0" smtClean="0"/>
              <a:t>İletişim becerileri (etkin dinleme, ben dili kullanma, geribildirim verme, vites değiştirme) için öz-değerlendirme yapılması.</a:t>
            </a:r>
          </a:p>
        </p:txBody>
      </p:sp>
    </p:spTree>
    <p:extLst>
      <p:ext uri="{BB962C8B-B14F-4D97-AF65-F5344CB8AC3E}">
        <p14:creationId xmlns:p14="http://schemas.microsoft.com/office/powerpoint/2010/main" val="18756389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UYGULAMA SÜRECİ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TEORİK </a:t>
            </a:r>
            <a:r>
              <a:rPr lang="tr-TR" b="1" dirty="0"/>
              <a:t>DERSLER:</a:t>
            </a:r>
            <a:r>
              <a:rPr lang="tr-TR" dirty="0"/>
              <a:t>  İkişer saatlik 2 ayrı interaktif ders </a:t>
            </a:r>
            <a:r>
              <a:rPr lang="tr-TR" dirty="0" smtClean="0"/>
              <a:t>(</a:t>
            </a:r>
            <a:r>
              <a:rPr lang="tr-TR" dirty="0"/>
              <a:t>Kuramsal 1 ve Kuramsal 2)</a:t>
            </a:r>
          </a:p>
          <a:p>
            <a:pPr marL="514350" indent="-514350">
              <a:buFont typeface="+mj-lt"/>
              <a:buAutoNum type="arabicPeriod"/>
            </a:pPr>
            <a:r>
              <a:rPr lang="tr-TR" b="1" dirty="0" smtClean="0"/>
              <a:t>ROL-PLAY</a:t>
            </a:r>
            <a:r>
              <a:rPr lang="tr-TR" b="1" dirty="0"/>
              <a:t>:</a:t>
            </a:r>
            <a:r>
              <a:rPr lang="tr-TR" dirty="0"/>
              <a:t> 2 saatlik ders süresince, öğrencilerim iletişimin her iki boyutunu da yaşaması ve etkin iletişimin oluşturduğu duyguyu anlayabilmesi için yapılacaktır. </a:t>
            </a:r>
          </a:p>
          <a:p>
            <a:pPr marL="514350" indent="-514350" fontAlgn="base">
              <a:buFont typeface="+mj-lt"/>
              <a:buAutoNum type="arabicPeriod"/>
            </a:pPr>
            <a:r>
              <a:rPr lang="tr-TR" b="1" dirty="0" smtClean="0"/>
              <a:t>UYGULAMA</a:t>
            </a:r>
            <a:r>
              <a:rPr lang="tr-TR" dirty="0" smtClean="0"/>
              <a:t> </a:t>
            </a:r>
            <a:r>
              <a:rPr lang="tr-TR" dirty="0"/>
              <a:t>: Küçük grup içinde, rol yapan kişi ile bir senaryo </a:t>
            </a:r>
            <a:r>
              <a:rPr lang="tr-TR" dirty="0" err="1"/>
              <a:t>esliğinde</a:t>
            </a:r>
            <a:r>
              <a:rPr lang="tr-TR" dirty="0"/>
              <a:t> yapılan uygulamadır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1647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170</Words>
  <Application>Microsoft Macintosh PowerPoint</Application>
  <PresentationFormat>Geniş Ekran</PresentationFormat>
  <Paragraphs>17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 Light</vt:lpstr>
      <vt:lpstr>Arial</vt:lpstr>
      <vt:lpstr>Calibri</vt:lpstr>
      <vt:lpstr>Office Teması</vt:lpstr>
      <vt:lpstr>İletişim Becerileri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UYGULAMA SÜRECİ</vt:lpstr>
    </vt:vector>
  </TitlesOfParts>
  <Company/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İletişim Becerileri </dc:title>
  <dc:creator>hilmi tatli</dc:creator>
  <cp:lastModifiedBy>hilmi tatli</cp:lastModifiedBy>
  <cp:revision>1</cp:revision>
  <dcterms:created xsi:type="dcterms:W3CDTF">2020-07-20T11:05:15Z</dcterms:created>
  <dcterms:modified xsi:type="dcterms:W3CDTF">2020-07-20T11:10:20Z</dcterms:modified>
</cp:coreProperties>
</file>