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2" r:id="rId2"/>
    <p:sldId id="263" r:id="rId3"/>
    <p:sldId id="256" r:id="rId4"/>
    <p:sldId id="257" r:id="rId5"/>
    <p:sldId id="259" r:id="rId6"/>
    <p:sldId id="265" r:id="rId7"/>
    <p:sldId id="266" r:id="rId8"/>
    <p:sldId id="267" r:id="rId9"/>
    <p:sldId id="268" r:id="rId10"/>
    <p:sldId id="261" r:id="rId11"/>
    <p:sldId id="269" r:id="rId12"/>
    <p:sldId id="270" r:id="rId13"/>
    <p:sldId id="264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AC88B3-0DD2-4A76-9A2C-1FEF9F51818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350095-6967-4148-95B2-870535CD0FBC}">
      <dgm:prSet phldrT="[Metin]" custT="1"/>
      <dgm:spPr>
        <a:solidFill>
          <a:schemeClr val="lt1">
            <a:hueOff val="0"/>
            <a:satOff val="0"/>
            <a:lumOff val="0"/>
          </a:schemeClr>
        </a:solidFill>
        <a:ln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r-TR" sz="2400" b="1" dirty="0" smtClean="0">
              <a:cs typeface="+mj-cs"/>
            </a:rPr>
            <a:t>İDĞÂM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tr-TR" sz="2400" b="1" dirty="0" smtClean="0">
              <a:cs typeface="+mj-cs"/>
            </a:rPr>
            <a:t>(</a:t>
          </a:r>
          <a:r>
            <a:rPr lang="ar-EG" sz="2400" b="1" dirty="0" smtClean="0">
              <a:cs typeface="+mj-cs"/>
            </a:rPr>
            <a:t>الإدغام</a:t>
          </a:r>
          <a:r>
            <a:rPr lang="tr-TR" sz="3200" b="1" dirty="0" smtClean="0">
              <a:cs typeface="+mj-cs"/>
            </a:rPr>
            <a:t>)</a:t>
          </a:r>
          <a:endParaRPr lang="tr-TR" sz="3200" b="1" dirty="0">
            <a:cs typeface="+mj-cs"/>
          </a:endParaRPr>
        </a:p>
      </dgm:t>
    </dgm:pt>
    <dgm:pt modelId="{BBE5FF6D-C590-482F-B66D-A93465EE5C25}" type="parTrans" cxnId="{A8D9587D-CBCF-4C17-A7E7-0224BD6A5C32}">
      <dgm:prSet/>
      <dgm:spPr/>
      <dgm:t>
        <a:bodyPr/>
        <a:lstStyle/>
        <a:p>
          <a:endParaRPr lang="tr-TR"/>
        </a:p>
      </dgm:t>
    </dgm:pt>
    <dgm:pt modelId="{1A699D8B-6F11-4C9E-ABF5-0DE852366902}" type="sibTrans" cxnId="{A8D9587D-CBCF-4C17-A7E7-0224BD6A5C32}">
      <dgm:prSet/>
      <dgm:spPr/>
      <dgm:t>
        <a:bodyPr/>
        <a:lstStyle/>
        <a:p>
          <a:endParaRPr lang="tr-TR"/>
        </a:p>
      </dgm:t>
    </dgm:pt>
    <dgm:pt modelId="{F9915135-9A5C-4716-AFD9-0347606F706B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200" b="1" dirty="0" smtClean="0"/>
            <a:t>OLUŞUMDAKİ HARFLER AÇISINDAN</a:t>
          </a:r>
          <a:endParaRPr lang="tr-TR" sz="2200" b="1" dirty="0"/>
        </a:p>
      </dgm:t>
    </dgm:pt>
    <dgm:pt modelId="{1A49E033-89D8-433E-91F6-51C1503A8FE6}" type="parTrans" cxnId="{2006B0BC-706A-4633-B5FB-2A17B33A99A0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13C2C317-128F-429D-BC3C-6365D4C2D900}" type="sibTrans" cxnId="{2006B0BC-706A-4633-B5FB-2A17B33A99A0}">
      <dgm:prSet/>
      <dgm:spPr/>
      <dgm:t>
        <a:bodyPr/>
        <a:lstStyle/>
        <a:p>
          <a:endParaRPr lang="tr-TR"/>
        </a:p>
      </dgm:t>
    </dgm:pt>
    <dgm:pt modelId="{C90EA771-530C-4097-92B5-936437BC961A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200" b="1" dirty="0" smtClean="0"/>
            <a:t>KIRAAT İMAMLARININ BAKIŞ AÇISINA GÖRE</a:t>
          </a:r>
          <a:endParaRPr lang="tr-TR" sz="2200" b="1" dirty="0"/>
        </a:p>
      </dgm:t>
    </dgm:pt>
    <dgm:pt modelId="{64134350-C45A-4FFD-BFBB-66E3D2ED169A}" type="parTrans" cxnId="{6F8EB8F6-6BF3-4A02-A852-C3D037516695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41F4F909-8AF7-4173-B923-19741D2F6BD7}" type="sibTrans" cxnId="{6F8EB8F6-6BF3-4A02-A852-C3D037516695}">
      <dgm:prSet/>
      <dgm:spPr/>
      <dgm:t>
        <a:bodyPr/>
        <a:lstStyle/>
        <a:p>
          <a:endParaRPr lang="tr-TR"/>
        </a:p>
      </dgm:t>
    </dgm:pt>
    <dgm:pt modelId="{E9276C32-BAF9-4A3E-A89C-BDDACE970031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400" b="1" dirty="0" smtClean="0"/>
            <a:t>TELAFFUZU AÇISINDAN</a:t>
          </a:r>
          <a:endParaRPr lang="tr-TR" sz="2400" b="1" dirty="0"/>
        </a:p>
      </dgm:t>
    </dgm:pt>
    <dgm:pt modelId="{C4400C83-31B7-417C-8B3A-1A36C94A43D3}" type="parTrans" cxnId="{A27AAE78-327D-4D6D-A398-7EDDF27BEA04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1D528ACB-B6CA-4F6C-AF30-68BCAFB5F4B2}" type="sibTrans" cxnId="{A27AAE78-327D-4D6D-A398-7EDDF27BEA04}">
      <dgm:prSet/>
      <dgm:spPr/>
      <dgm:t>
        <a:bodyPr/>
        <a:lstStyle/>
        <a:p>
          <a:endParaRPr lang="tr-TR"/>
        </a:p>
      </dgm:t>
    </dgm:pt>
    <dgm:pt modelId="{67D4A2EE-1665-43A7-BE7E-5DF2FEDB4033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İdğâm Ma’al-Ğunne</a:t>
          </a:r>
        </a:p>
        <a:p>
          <a:r>
            <a:rPr lang="ar-EG" sz="1800" b="1" dirty="0" smtClean="0"/>
            <a:t>الإدغام مع الغنة</a:t>
          </a:r>
          <a:endParaRPr lang="tr-TR" sz="1800" b="1" dirty="0"/>
        </a:p>
      </dgm:t>
    </dgm:pt>
    <dgm:pt modelId="{CB1509EF-B37C-4B05-ABA3-C443FB974CA8}" type="parTrans" cxnId="{22D5227D-7EBB-4F48-AFD0-311FEC9A0AE2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cmpd="dbl"/>
      </dgm:spPr>
      <dgm:t>
        <a:bodyPr/>
        <a:lstStyle/>
        <a:p>
          <a:endParaRPr lang="tr-TR" dirty="0"/>
        </a:p>
      </dgm:t>
    </dgm:pt>
    <dgm:pt modelId="{4CFDDA64-A8FA-4996-B1E8-8372391D2447}" type="sibTrans" cxnId="{22D5227D-7EBB-4F48-AFD0-311FEC9A0AE2}">
      <dgm:prSet/>
      <dgm:spPr/>
      <dgm:t>
        <a:bodyPr/>
        <a:lstStyle/>
        <a:p>
          <a:endParaRPr lang="tr-TR"/>
        </a:p>
      </dgm:t>
    </dgm:pt>
    <dgm:pt modelId="{31868152-FC4A-4419-BFB9-AD896F72624F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İdğâm Bilâ Ğunne</a:t>
          </a:r>
        </a:p>
        <a:p>
          <a:r>
            <a:rPr lang="ar-EG" sz="1600" b="1" dirty="0" smtClean="0"/>
            <a:t>الإدغام بلا غنة</a:t>
          </a:r>
          <a:endParaRPr lang="tr-TR" sz="1400" b="1" dirty="0"/>
        </a:p>
      </dgm:t>
    </dgm:pt>
    <dgm:pt modelId="{6E38F137-AC3D-4BBE-B873-8D12D1EF5020}" type="parTrans" cxnId="{90FC65A0-0E1D-4A4F-805B-BA6149896FA1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D2D6DDFE-5624-4024-A21B-673ACA6736D3}" type="sibTrans" cxnId="{90FC65A0-0E1D-4A4F-805B-BA6149896FA1}">
      <dgm:prSet/>
      <dgm:spPr/>
      <dgm:t>
        <a:bodyPr/>
        <a:lstStyle/>
        <a:p>
          <a:endParaRPr lang="tr-TR"/>
        </a:p>
      </dgm:t>
    </dgm:pt>
    <dgm:pt modelId="{9BFB5BAF-C8C1-47B3-9103-B5424F4947F4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İdğâm-ı Misleyn</a:t>
          </a:r>
          <a:endParaRPr lang="ar-EG" sz="1800" b="1" dirty="0" smtClean="0"/>
        </a:p>
        <a:p>
          <a:r>
            <a:rPr lang="ar-EG" sz="1600" b="1" dirty="0" smtClean="0"/>
            <a:t> إدغام المثلين</a:t>
          </a:r>
          <a:endParaRPr lang="tr-TR" sz="1300" b="1" dirty="0"/>
        </a:p>
      </dgm:t>
    </dgm:pt>
    <dgm:pt modelId="{CDAAFC22-9807-4629-BBD9-7CD9FC1B05B6}" type="parTrans" cxnId="{38B2298F-B6BC-455E-8980-99133BAB6EED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ED59FD24-7215-4F7C-AE80-15D960F1F775}" type="sibTrans" cxnId="{38B2298F-B6BC-455E-8980-99133BAB6EED}">
      <dgm:prSet/>
      <dgm:spPr/>
      <dgm:t>
        <a:bodyPr/>
        <a:lstStyle/>
        <a:p>
          <a:endParaRPr lang="tr-TR"/>
        </a:p>
      </dgm:t>
    </dgm:pt>
    <dgm:pt modelId="{F67A57FF-0858-4C03-9BA4-D2E79B4C694A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İdğâm-ı Şemsiyye</a:t>
          </a:r>
          <a:endParaRPr lang="ar-EG" sz="1800" b="1" dirty="0" smtClean="0"/>
        </a:p>
        <a:p>
          <a:r>
            <a:rPr lang="ar-EG" sz="1600" b="1" dirty="0" smtClean="0"/>
            <a:t>إدغام الشمسي</a:t>
          </a:r>
          <a:endParaRPr lang="tr-TR" sz="1600" b="1" dirty="0"/>
        </a:p>
      </dgm:t>
    </dgm:pt>
    <dgm:pt modelId="{F9F6B11A-43BA-4A5C-8F51-A22F93B963AA}" type="parTrans" cxnId="{5FFE61D6-6392-49B5-8F08-7C1459B3F9CF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88D5EDED-D9E9-41A2-B713-978DD69C4440}" type="sibTrans" cxnId="{5FFE61D6-6392-49B5-8F08-7C1459B3F9CF}">
      <dgm:prSet/>
      <dgm:spPr/>
      <dgm:t>
        <a:bodyPr/>
        <a:lstStyle/>
        <a:p>
          <a:endParaRPr lang="tr-TR"/>
        </a:p>
      </dgm:t>
    </dgm:pt>
    <dgm:pt modelId="{69A7F8B0-6D61-494C-9F58-1DA6EFECA150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600" b="1" dirty="0" smtClean="0"/>
            <a:t>İdğâm-ı Mütecaniseyn</a:t>
          </a:r>
          <a:endParaRPr lang="ar-EG" sz="1600" b="1" dirty="0" smtClean="0"/>
        </a:p>
        <a:p>
          <a:r>
            <a:rPr lang="ar-EG" sz="1600" b="1" dirty="0" smtClean="0"/>
            <a:t>ادغام المتجانثين</a:t>
          </a:r>
          <a:endParaRPr lang="tr-TR" sz="1600" b="1" dirty="0"/>
        </a:p>
      </dgm:t>
    </dgm:pt>
    <dgm:pt modelId="{B619F42D-7DF1-4868-B60C-53688C1C9834}" type="parTrans" cxnId="{FC658BFD-5AAB-4B34-A27C-6133BE0FE616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5D6E2B4C-9C88-4243-8899-A743AD2F98BB}" type="sibTrans" cxnId="{FC658BFD-5AAB-4B34-A27C-6133BE0FE616}">
      <dgm:prSet/>
      <dgm:spPr/>
      <dgm:t>
        <a:bodyPr/>
        <a:lstStyle/>
        <a:p>
          <a:endParaRPr lang="tr-TR"/>
        </a:p>
      </dgm:t>
    </dgm:pt>
    <dgm:pt modelId="{068D7A8E-CEB3-4793-BA0D-DC31F4589D92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İdğâm-ı Mütekâribeyn</a:t>
          </a:r>
          <a:endParaRPr lang="ar-EG" sz="1800" b="1" dirty="0" smtClean="0"/>
        </a:p>
        <a:p>
          <a:r>
            <a:rPr lang="ar-EG" sz="1600" b="1" dirty="0" smtClean="0"/>
            <a:t>ادغام المتقاربين</a:t>
          </a:r>
          <a:endParaRPr lang="tr-TR" sz="1600" b="1" dirty="0"/>
        </a:p>
      </dgm:t>
    </dgm:pt>
    <dgm:pt modelId="{2C786CF2-4D75-4554-B5E2-F149F1EF0D28}" type="parTrans" cxnId="{68A0B4D3-6F8A-4A2B-8DAF-899776A9BA29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37EC72AF-DFEA-4BB3-A4B6-0B7F108B902E}" type="sibTrans" cxnId="{68A0B4D3-6F8A-4A2B-8DAF-899776A9BA29}">
      <dgm:prSet/>
      <dgm:spPr/>
      <dgm:t>
        <a:bodyPr/>
        <a:lstStyle/>
        <a:p>
          <a:endParaRPr lang="tr-TR"/>
        </a:p>
      </dgm:t>
    </dgm:pt>
    <dgm:pt modelId="{1741F0AD-280B-4E6C-8AE8-94BC40B31D0B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TAM İDĞÂM</a:t>
          </a:r>
          <a:endParaRPr lang="ar-EG" sz="1800" b="1" dirty="0" smtClean="0"/>
        </a:p>
        <a:p>
          <a:r>
            <a:rPr lang="ar-EG" sz="1800" b="1" dirty="0" smtClean="0"/>
            <a:t>الإدغام التام</a:t>
          </a:r>
          <a:endParaRPr lang="tr-TR" sz="1800" b="1" dirty="0"/>
        </a:p>
      </dgm:t>
    </dgm:pt>
    <dgm:pt modelId="{D41E0140-FBEE-480C-8E5F-402D2CA976EF}" type="parTrans" cxnId="{76273A94-4425-4AEA-8840-82613EBBC232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008A776C-8F47-439B-A935-1F52D8CB9334}" type="sibTrans" cxnId="{76273A94-4425-4AEA-8840-82613EBBC232}">
      <dgm:prSet/>
      <dgm:spPr/>
      <dgm:t>
        <a:bodyPr/>
        <a:lstStyle/>
        <a:p>
          <a:endParaRPr lang="tr-TR"/>
        </a:p>
      </dgm:t>
    </dgm:pt>
    <dgm:pt modelId="{7CAAABB0-2EA6-4F96-BED3-7B505F494A13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NÂKIS İDĞÂM</a:t>
          </a:r>
          <a:endParaRPr lang="ar-EG" sz="1800" b="1" dirty="0" smtClean="0"/>
        </a:p>
        <a:p>
          <a:r>
            <a:rPr lang="ar-EG" sz="1800" b="1" dirty="0" smtClean="0"/>
            <a:t>الإدغام النَّاقِصُ</a:t>
          </a:r>
          <a:endParaRPr lang="tr-TR" sz="1800" b="1" dirty="0"/>
        </a:p>
      </dgm:t>
    </dgm:pt>
    <dgm:pt modelId="{C2DA327E-883E-4523-B107-83E993C1D582}" type="parTrans" cxnId="{AFE98261-02A0-494B-A634-4B028FBB62C7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4757E894-6D21-495C-AD4C-4BD733F9092D}" type="sibTrans" cxnId="{AFE98261-02A0-494B-A634-4B028FBB62C7}">
      <dgm:prSet/>
      <dgm:spPr/>
      <dgm:t>
        <a:bodyPr/>
        <a:lstStyle/>
        <a:p>
          <a:endParaRPr lang="tr-TR"/>
        </a:p>
      </dgm:t>
    </dgm:pt>
    <dgm:pt modelId="{466D7592-AF42-4F39-B203-AD8CD8C58A80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İDĞÂM-I KEBÎR</a:t>
          </a:r>
          <a:endParaRPr lang="ar-EG" sz="1800" b="1" dirty="0" smtClean="0"/>
        </a:p>
        <a:p>
          <a:r>
            <a:rPr lang="ar-EG" sz="1800" b="1" dirty="0" smtClean="0"/>
            <a:t>الإدغام الكبير</a:t>
          </a:r>
          <a:endParaRPr lang="tr-TR" sz="1800" b="1" dirty="0"/>
        </a:p>
      </dgm:t>
    </dgm:pt>
    <dgm:pt modelId="{6FE0C3DC-C543-47F4-82CB-B01FDD915746}" type="parTrans" cxnId="{FB14C4B7-34D9-462A-BC75-6D67F2B2FDE9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EA1D7D5E-DC55-42A3-A9CC-40FF06B2533F}" type="sibTrans" cxnId="{FB14C4B7-34D9-462A-BC75-6D67F2B2FDE9}">
      <dgm:prSet/>
      <dgm:spPr/>
      <dgm:t>
        <a:bodyPr/>
        <a:lstStyle/>
        <a:p>
          <a:endParaRPr lang="tr-TR"/>
        </a:p>
      </dgm:t>
    </dgm:pt>
    <dgm:pt modelId="{DDF79E9F-8221-4208-BFB5-5F39224974D3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635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1800" b="1" dirty="0" smtClean="0"/>
            <a:t>İDĞÂM-I SAĞÎR</a:t>
          </a:r>
          <a:endParaRPr lang="ar-EG" sz="1800" b="1" dirty="0" smtClean="0"/>
        </a:p>
        <a:p>
          <a:r>
            <a:rPr lang="ar-EG" sz="1800" b="1" dirty="0" smtClean="0"/>
            <a:t>الإدغام الصَّغِيرُ</a:t>
          </a:r>
          <a:endParaRPr lang="tr-TR" sz="1800" b="1" dirty="0"/>
        </a:p>
      </dgm:t>
    </dgm:pt>
    <dgm:pt modelId="{2E39740D-9443-4AF2-9E7B-11803443289D}" type="parTrans" cxnId="{24B30EF7-A9F3-4975-AB35-76C2F6723F41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 dirty="0"/>
        </a:p>
      </dgm:t>
    </dgm:pt>
    <dgm:pt modelId="{4E7A3F99-4243-4280-A452-ECCB096DD819}" type="sibTrans" cxnId="{24B30EF7-A9F3-4975-AB35-76C2F6723F41}">
      <dgm:prSet/>
      <dgm:spPr/>
      <dgm:t>
        <a:bodyPr/>
        <a:lstStyle/>
        <a:p>
          <a:endParaRPr lang="tr-TR"/>
        </a:p>
      </dgm:t>
    </dgm:pt>
    <dgm:pt modelId="{02F86BA9-3157-4B86-9E1F-72BE1FA66A30}" type="pres">
      <dgm:prSet presAssocID="{62AC88B3-0DD2-4A76-9A2C-1FEF9F5181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196A4A5-AC1C-4044-AF3D-678B408C449F}" type="pres">
      <dgm:prSet presAssocID="{E0350095-6967-4148-95B2-870535CD0FBC}" presName="hierRoot1" presStyleCnt="0"/>
      <dgm:spPr/>
    </dgm:pt>
    <dgm:pt modelId="{0D7B2FFC-C61B-4C06-AD23-C1B3F3B1C161}" type="pres">
      <dgm:prSet presAssocID="{E0350095-6967-4148-95B2-870535CD0FBC}" presName="composite" presStyleCnt="0"/>
      <dgm:spPr/>
    </dgm:pt>
    <dgm:pt modelId="{9620E6F9-51B2-4FB0-8193-F4B8EE91E2E4}" type="pres">
      <dgm:prSet presAssocID="{E0350095-6967-4148-95B2-870535CD0FBC}" presName="background" presStyleLbl="node0" presStyleIdx="0" presStyleCnt="1"/>
      <dgm:spPr/>
    </dgm:pt>
    <dgm:pt modelId="{49B257D7-7413-4C1D-B546-FAFE4C46C993}" type="pres">
      <dgm:prSet presAssocID="{E0350095-6967-4148-95B2-870535CD0FBC}" presName="text" presStyleLbl="fgAcc0" presStyleIdx="0" presStyleCnt="1" custScaleX="368742" custScaleY="28776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03E4B43-283A-4670-A7EA-1FDF9FF590A5}" type="pres">
      <dgm:prSet presAssocID="{E0350095-6967-4148-95B2-870535CD0FBC}" presName="hierChild2" presStyleCnt="0"/>
      <dgm:spPr/>
    </dgm:pt>
    <dgm:pt modelId="{7EB7D3EF-AD4D-4801-A993-F6A5ACCF0409}" type="pres">
      <dgm:prSet presAssocID="{1A49E033-89D8-433E-91F6-51C1503A8FE6}" presName="Name10" presStyleLbl="parChTrans1D2" presStyleIdx="0" presStyleCnt="3"/>
      <dgm:spPr/>
      <dgm:t>
        <a:bodyPr/>
        <a:lstStyle/>
        <a:p>
          <a:endParaRPr lang="tr-TR"/>
        </a:p>
      </dgm:t>
    </dgm:pt>
    <dgm:pt modelId="{E9AFA98D-D587-4F26-9BED-B4F93564866F}" type="pres">
      <dgm:prSet presAssocID="{F9915135-9A5C-4716-AFD9-0347606F706B}" presName="hierRoot2" presStyleCnt="0"/>
      <dgm:spPr/>
    </dgm:pt>
    <dgm:pt modelId="{C3014708-07E6-4EB6-9D9D-812319755D2F}" type="pres">
      <dgm:prSet presAssocID="{F9915135-9A5C-4716-AFD9-0347606F706B}" presName="composite2" presStyleCnt="0"/>
      <dgm:spPr/>
    </dgm:pt>
    <dgm:pt modelId="{13881B08-23B0-4FCA-A6C1-FCAD131C7850}" type="pres">
      <dgm:prSet presAssocID="{F9915135-9A5C-4716-AFD9-0347606F706B}" presName="background2" presStyleLbl="node2" presStyleIdx="0" presStyleCnt="3"/>
      <dgm:spPr/>
      <dgm:t>
        <a:bodyPr/>
        <a:lstStyle/>
        <a:p>
          <a:endParaRPr lang="tr-TR"/>
        </a:p>
      </dgm:t>
    </dgm:pt>
    <dgm:pt modelId="{1D3B586F-4B60-4F89-A488-F4AB6FDFA287}" type="pres">
      <dgm:prSet presAssocID="{F9915135-9A5C-4716-AFD9-0347606F706B}" presName="text2" presStyleLbl="fgAcc2" presStyleIdx="0" presStyleCnt="3" custScaleX="549048" custScaleY="235833" custLinFactNeighborX="483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5FC42EA-939D-4540-BD88-DF7598DA371E}" type="pres">
      <dgm:prSet presAssocID="{F9915135-9A5C-4716-AFD9-0347606F706B}" presName="hierChild3" presStyleCnt="0"/>
      <dgm:spPr/>
    </dgm:pt>
    <dgm:pt modelId="{68308327-2E4A-4D1D-AD86-AEE036365EAD}" type="pres">
      <dgm:prSet presAssocID="{CB1509EF-B37C-4B05-ABA3-C443FB974CA8}" presName="Name17" presStyleLbl="parChTrans1D3" presStyleIdx="0" presStyleCnt="3"/>
      <dgm:spPr/>
      <dgm:t>
        <a:bodyPr/>
        <a:lstStyle/>
        <a:p>
          <a:endParaRPr lang="tr-TR"/>
        </a:p>
      </dgm:t>
    </dgm:pt>
    <dgm:pt modelId="{FE5257FE-7F46-4717-84D8-A6D692C713A5}" type="pres">
      <dgm:prSet presAssocID="{67D4A2EE-1665-43A7-BE7E-5DF2FEDB4033}" presName="hierRoot3" presStyleCnt="0"/>
      <dgm:spPr/>
    </dgm:pt>
    <dgm:pt modelId="{103ADED7-31B8-4A13-BBED-05B1391CF391}" type="pres">
      <dgm:prSet presAssocID="{67D4A2EE-1665-43A7-BE7E-5DF2FEDB4033}" presName="composite3" presStyleCnt="0"/>
      <dgm:spPr/>
    </dgm:pt>
    <dgm:pt modelId="{495D404D-6F38-4BD9-B408-E16E570BA6F7}" type="pres">
      <dgm:prSet presAssocID="{67D4A2EE-1665-43A7-BE7E-5DF2FEDB4033}" presName="background3" presStyleLbl="node3" presStyleIdx="0" presStyleCnt="3"/>
      <dgm:spPr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910BCA92-9E92-4808-B454-7B838419B24E}" type="pres">
      <dgm:prSet presAssocID="{67D4A2EE-1665-43A7-BE7E-5DF2FEDB4033}" presName="text3" presStyleLbl="fgAcc3" presStyleIdx="0" presStyleCnt="3" custScaleX="422570" custScaleY="196705" custLinFactNeighborX="-9142" custLinFactNeighborY="-1387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BF6AE707-5D2A-41AC-BD17-72ABBA1F3A1F}" type="pres">
      <dgm:prSet presAssocID="{67D4A2EE-1665-43A7-BE7E-5DF2FEDB4033}" presName="hierChild4" presStyleCnt="0"/>
      <dgm:spPr/>
    </dgm:pt>
    <dgm:pt modelId="{844357FC-0893-4D12-9A9E-3A6B85CCECA0}" type="pres">
      <dgm:prSet presAssocID="{6E38F137-AC3D-4BBE-B873-8D12D1EF5020}" presName="Name23" presStyleLbl="parChTrans1D4" presStyleIdx="0" presStyleCnt="7"/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F85571CC-F25A-42B8-986E-B14E1066BF26}" type="pres">
      <dgm:prSet presAssocID="{31868152-FC4A-4419-BFB9-AD896F72624F}" presName="hierRoot4" presStyleCnt="0"/>
      <dgm:spPr/>
    </dgm:pt>
    <dgm:pt modelId="{9BF84328-5D4E-4167-9EDA-4F697319D241}" type="pres">
      <dgm:prSet presAssocID="{31868152-FC4A-4419-BFB9-AD896F72624F}" presName="composite4" presStyleCnt="0"/>
      <dgm:spPr/>
    </dgm:pt>
    <dgm:pt modelId="{CBE63DFF-7052-4D80-99FF-50EE764FD3AA}" type="pres">
      <dgm:prSet presAssocID="{31868152-FC4A-4419-BFB9-AD896F72624F}" presName="background4" presStyleLbl="node4" presStyleIdx="0" presStyleCnt="7"/>
      <dgm:spPr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5B7FA37B-8D89-42FF-9D91-CEA07A405610}" type="pres">
      <dgm:prSet presAssocID="{31868152-FC4A-4419-BFB9-AD896F72624F}" presName="text4" presStyleLbl="fgAcc4" presStyleIdx="0" presStyleCnt="7" custScaleX="404317" custScaleY="197111" custLinFactNeighborX="-4744" custLinFactNeighborY="-10734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252E986D-6C2C-4340-8FE8-529C434C225F}" type="pres">
      <dgm:prSet presAssocID="{31868152-FC4A-4419-BFB9-AD896F72624F}" presName="hierChild5" presStyleCnt="0"/>
      <dgm:spPr/>
    </dgm:pt>
    <dgm:pt modelId="{85DD2CF3-34EB-4185-8DDC-2D3DC700A9F8}" type="pres">
      <dgm:prSet presAssocID="{CDAAFC22-9807-4629-BBD9-7CD9FC1B05B6}" presName="Name23" presStyleLbl="parChTrans1D4" presStyleIdx="1" presStyleCnt="7"/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531D6EFF-D281-4DBA-8106-71944704423F}" type="pres">
      <dgm:prSet presAssocID="{9BFB5BAF-C8C1-47B3-9103-B5424F4947F4}" presName="hierRoot4" presStyleCnt="0"/>
      <dgm:spPr/>
    </dgm:pt>
    <dgm:pt modelId="{0287B2E3-946F-4E36-90E8-AD583644E76E}" type="pres">
      <dgm:prSet presAssocID="{9BFB5BAF-C8C1-47B3-9103-B5424F4947F4}" presName="composite4" presStyleCnt="0"/>
      <dgm:spPr/>
    </dgm:pt>
    <dgm:pt modelId="{09EBFE92-3E11-40C7-9FCF-706FC0FA6B13}" type="pres">
      <dgm:prSet presAssocID="{9BFB5BAF-C8C1-47B3-9103-B5424F4947F4}" presName="background4" presStyleLbl="node4" presStyleIdx="1" presStyleCnt="7"/>
      <dgm:spPr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48BE892A-B8A2-4583-9708-CFF85588592F}" type="pres">
      <dgm:prSet presAssocID="{9BFB5BAF-C8C1-47B3-9103-B5424F4947F4}" presName="text4" presStyleLbl="fgAcc4" presStyleIdx="1" presStyleCnt="7" custScaleX="402137" custScaleY="213862" custLinFactNeighborX="-5834" custLinFactNeighborY="-8737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604B18D2-A173-4346-9D82-DC9ADF23A292}" type="pres">
      <dgm:prSet presAssocID="{9BFB5BAF-C8C1-47B3-9103-B5424F4947F4}" presName="hierChild5" presStyleCnt="0"/>
      <dgm:spPr/>
    </dgm:pt>
    <dgm:pt modelId="{FE577E9C-0711-438A-A7A7-A9ACC308EBDD}" type="pres">
      <dgm:prSet presAssocID="{F9F6B11A-43BA-4A5C-8F51-A22F93B963AA}" presName="Name23" presStyleLbl="parChTrans1D4" presStyleIdx="2" presStyleCnt="7"/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FBECA6E3-BE31-46EF-B7B5-2C0C8DA85183}" type="pres">
      <dgm:prSet presAssocID="{F67A57FF-0858-4C03-9BA4-D2E79B4C694A}" presName="hierRoot4" presStyleCnt="0"/>
      <dgm:spPr/>
    </dgm:pt>
    <dgm:pt modelId="{0831F638-97C3-419A-9900-AB698DD24039}" type="pres">
      <dgm:prSet presAssocID="{F67A57FF-0858-4C03-9BA4-D2E79B4C694A}" presName="composite4" presStyleCnt="0"/>
      <dgm:spPr/>
    </dgm:pt>
    <dgm:pt modelId="{DD5462E7-0E9F-44DC-B78D-86273C8668F6}" type="pres">
      <dgm:prSet presAssocID="{F67A57FF-0858-4C03-9BA4-D2E79B4C694A}" presName="background4" presStyleLbl="node4" presStyleIdx="2" presStyleCnt="7"/>
      <dgm:spPr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53790FC6-C876-4575-AEE0-39823284A741}" type="pres">
      <dgm:prSet presAssocID="{F67A57FF-0858-4C03-9BA4-D2E79B4C694A}" presName="text4" presStyleLbl="fgAcc4" presStyleIdx="2" presStyleCnt="7" custScaleX="395349" custScaleY="181545" custLinFactNeighborX="-9228" custLinFactNeighborY="-1031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D61DF508-943D-4FE4-B10B-6F6C5228ED0F}" type="pres">
      <dgm:prSet presAssocID="{F67A57FF-0858-4C03-9BA4-D2E79B4C694A}" presName="hierChild5" presStyleCnt="0"/>
      <dgm:spPr/>
    </dgm:pt>
    <dgm:pt modelId="{F2264E4A-777C-490F-B986-28725299070B}" type="pres">
      <dgm:prSet presAssocID="{B619F42D-7DF1-4868-B60C-53688C1C9834}" presName="Name23" presStyleLbl="parChTrans1D4" presStyleIdx="3" presStyleCnt="7"/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AA3CCCBE-D024-4930-9B06-64D0A22587D9}" type="pres">
      <dgm:prSet presAssocID="{69A7F8B0-6D61-494C-9F58-1DA6EFECA150}" presName="hierRoot4" presStyleCnt="0"/>
      <dgm:spPr/>
    </dgm:pt>
    <dgm:pt modelId="{DA1B3179-1356-403F-9B77-505C83896288}" type="pres">
      <dgm:prSet presAssocID="{69A7F8B0-6D61-494C-9F58-1DA6EFECA150}" presName="composite4" presStyleCnt="0"/>
      <dgm:spPr/>
    </dgm:pt>
    <dgm:pt modelId="{2CAF26D8-2863-4C52-B63A-7B8F2F5786AE}" type="pres">
      <dgm:prSet presAssocID="{69A7F8B0-6D61-494C-9F58-1DA6EFECA150}" presName="background4" presStyleLbl="node4" presStyleIdx="3" presStyleCnt="7"/>
      <dgm:spPr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8F3BC3D8-CB59-4FEE-A7A2-8DD458A8165A}" type="pres">
      <dgm:prSet presAssocID="{69A7F8B0-6D61-494C-9F58-1DA6EFECA150}" presName="text4" presStyleLbl="fgAcc4" presStyleIdx="3" presStyleCnt="7" custScaleX="413805" custScaleY="179239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EEC56B3B-84DC-4BC6-B75D-08098907C86A}" type="pres">
      <dgm:prSet presAssocID="{69A7F8B0-6D61-494C-9F58-1DA6EFECA150}" presName="hierChild5" presStyleCnt="0"/>
      <dgm:spPr/>
    </dgm:pt>
    <dgm:pt modelId="{7209DB22-A0DE-4DB4-9B0D-ACC3270FFDA1}" type="pres">
      <dgm:prSet presAssocID="{2C786CF2-4D75-4554-B5E2-F149F1EF0D28}" presName="Name23" presStyleLbl="parChTrans1D4" presStyleIdx="4" presStyleCnt="7"/>
      <dgm:spPr>
        <a:prstGeom prst="flowChartAlternateProcess">
          <a:avLst/>
        </a:prstGeom>
      </dgm:spPr>
      <dgm:t>
        <a:bodyPr/>
        <a:lstStyle/>
        <a:p>
          <a:endParaRPr lang="tr-TR"/>
        </a:p>
      </dgm:t>
    </dgm:pt>
    <dgm:pt modelId="{F2AC4D64-7A20-4DB3-A73C-C5B6E09E8EDA}" type="pres">
      <dgm:prSet presAssocID="{068D7A8E-CEB3-4793-BA0D-DC31F4589D92}" presName="hierRoot4" presStyleCnt="0"/>
      <dgm:spPr/>
    </dgm:pt>
    <dgm:pt modelId="{38DCD03C-2854-40A1-B26A-6B37A47BE0D1}" type="pres">
      <dgm:prSet presAssocID="{068D7A8E-CEB3-4793-BA0D-DC31F4589D92}" presName="composite4" presStyleCnt="0"/>
      <dgm:spPr/>
    </dgm:pt>
    <dgm:pt modelId="{567397E1-01E7-4285-9099-F3C8EE021399}" type="pres">
      <dgm:prSet presAssocID="{068D7A8E-CEB3-4793-BA0D-DC31F4589D92}" presName="background4" presStyleLbl="node4" presStyleIdx="4" presStyleCnt="7"/>
      <dgm:spPr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D57D697E-996C-44C3-B75A-35AEF5C7CF31}" type="pres">
      <dgm:prSet presAssocID="{068D7A8E-CEB3-4793-BA0D-DC31F4589D92}" presName="text4" presStyleLbl="fgAcc4" presStyleIdx="4" presStyleCnt="7" custScaleX="440854" custScaleY="1983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9FB0695-DAE4-4B64-A29D-32D07A3A9B56}" type="pres">
      <dgm:prSet presAssocID="{068D7A8E-CEB3-4793-BA0D-DC31F4589D92}" presName="hierChild5" presStyleCnt="0"/>
      <dgm:spPr/>
    </dgm:pt>
    <dgm:pt modelId="{618A3336-2E6E-4A3F-BDDD-0C6B30CDAAD1}" type="pres">
      <dgm:prSet presAssocID="{C4400C83-31B7-417C-8B3A-1A36C94A43D3}" presName="Name10" presStyleLbl="parChTrans1D2" presStyleIdx="1" presStyleCnt="3"/>
      <dgm:spPr/>
      <dgm:t>
        <a:bodyPr/>
        <a:lstStyle/>
        <a:p>
          <a:endParaRPr lang="tr-TR"/>
        </a:p>
      </dgm:t>
    </dgm:pt>
    <dgm:pt modelId="{B07EDC27-2487-4DD4-B556-3B839B8B24DC}" type="pres">
      <dgm:prSet presAssocID="{E9276C32-BAF9-4A3E-A89C-BDDACE970031}" presName="hierRoot2" presStyleCnt="0"/>
      <dgm:spPr/>
    </dgm:pt>
    <dgm:pt modelId="{F771B5CE-4B39-4B53-847B-6CAFBE67BC8F}" type="pres">
      <dgm:prSet presAssocID="{E9276C32-BAF9-4A3E-A89C-BDDACE970031}" presName="composite2" presStyleCnt="0"/>
      <dgm:spPr/>
    </dgm:pt>
    <dgm:pt modelId="{0A9773FC-B5AC-4675-9F3F-F1AA9EB3169B}" type="pres">
      <dgm:prSet presAssocID="{E9276C32-BAF9-4A3E-A89C-BDDACE970031}" presName="background2" presStyleLbl="node2" presStyleIdx="1" presStyleCnt="3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6EF68A94-C954-4DF9-9704-EBBB72CC87D6}" type="pres">
      <dgm:prSet presAssocID="{E9276C32-BAF9-4A3E-A89C-BDDACE970031}" presName="text2" presStyleLbl="fgAcc2" presStyleIdx="1" presStyleCnt="3" custScaleX="416429" custScaleY="2337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CF39B8-47A7-4801-9DC7-C1E732EA8847}" type="pres">
      <dgm:prSet presAssocID="{E9276C32-BAF9-4A3E-A89C-BDDACE970031}" presName="hierChild3" presStyleCnt="0"/>
      <dgm:spPr/>
    </dgm:pt>
    <dgm:pt modelId="{39E68E30-7C2D-4B82-91DD-9A11DA8C6E00}" type="pres">
      <dgm:prSet presAssocID="{D41E0140-FBEE-480C-8E5F-402D2CA976EF}" presName="Name17" presStyleLbl="parChTrans1D3" presStyleIdx="1" presStyleCnt="3"/>
      <dgm:spPr/>
      <dgm:t>
        <a:bodyPr/>
        <a:lstStyle/>
        <a:p>
          <a:endParaRPr lang="tr-TR"/>
        </a:p>
      </dgm:t>
    </dgm:pt>
    <dgm:pt modelId="{AA37F9BF-E5D2-4611-824F-E42E4AD39F0A}" type="pres">
      <dgm:prSet presAssocID="{1741F0AD-280B-4E6C-8AE8-94BC40B31D0B}" presName="hierRoot3" presStyleCnt="0"/>
      <dgm:spPr/>
    </dgm:pt>
    <dgm:pt modelId="{CDC18514-1429-4737-A2E9-71790BE5672F}" type="pres">
      <dgm:prSet presAssocID="{1741F0AD-280B-4E6C-8AE8-94BC40B31D0B}" presName="composite3" presStyleCnt="0"/>
      <dgm:spPr/>
    </dgm:pt>
    <dgm:pt modelId="{4EB3090E-1D1A-4334-96E7-6028AEE93EED}" type="pres">
      <dgm:prSet presAssocID="{1741F0AD-280B-4E6C-8AE8-94BC40B31D0B}" presName="background3" presStyleLbl="node3" presStyleIdx="1" presStyleCnt="3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865C0707-9BDE-4F80-B9B6-F63222FEF85D}" type="pres">
      <dgm:prSet presAssocID="{1741F0AD-280B-4E6C-8AE8-94BC40B31D0B}" presName="text3" presStyleLbl="fgAcc3" presStyleIdx="1" presStyleCnt="3" custScaleX="308608" custScaleY="23219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609C3B4-60AB-46E7-810A-EAAD58B1A41E}" type="pres">
      <dgm:prSet presAssocID="{1741F0AD-280B-4E6C-8AE8-94BC40B31D0B}" presName="hierChild4" presStyleCnt="0"/>
      <dgm:spPr/>
    </dgm:pt>
    <dgm:pt modelId="{27501C9B-A417-4997-A75B-13D50C976764}" type="pres">
      <dgm:prSet presAssocID="{C2DA327E-883E-4523-B107-83E993C1D582}" presName="Name23" presStyleLbl="parChTrans1D4" presStyleIdx="5" presStyleCnt="7"/>
      <dgm:spPr/>
      <dgm:t>
        <a:bodyPr/>
        <a:lstStyle/>
        <a:p>
          <a:endParaRPr lang="tr-TR"/>
        </a:p>
      </dgm:t>
    </dgm:pt>
    <dgm:pt modelId="{8EE3E6ED-B2C8-4040-9682-BA981FD4A823}" type="pres">
      <dgm:prSet presAssocID="{7CAAABB0-2EA6-4F96-BED3-7B505F494A13}" presName="hierRoot4" presStyleCnt="0"/>
      <dgm:spPr/>
    </dgm:pt>
    <dgm:pt modelId="{E3648529-0503-49AE-AFB4-FEE54E697106}" type="pres">
      <dgm:prSet presAssocID="{7CAAABB0-2EA6-4F96-BED3-7B505F494A13}" presName="composite4" presStyleCnt="0"/>
      <dgm:spPr/>
    </dgm:pt>
    <dgm:pt modelId="{A6520152-B150-4D29-B127-E4ECB6420197}" type="pres">
      <dgm:prSet presAssocID="{7CAAABB0-2EA6-4F96-BED3-7B505F494A13}" presName="background4" presStyleLbl="node4" presStyleIdx="5" presStyleCnt="7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03FDF772-09C6-42CD-A36D-9732E3F211B2}" type="pres">
      <dgm:prSet presAssocID="{7CAAABB0-2EA6-4F96-BED3-7B505F494A13}" presName="text4" presStyleLbl="fgAcc4" presStyleIdx="5" presStyleCnt="7" custScaleX="308608" custScaleY="2592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80F47E-2F9A-46EF-AE36-71A227159584}" type="pres">
      <dgm:prSet presAssocID="{7CAAABB0-2EA6-4F96-BED3-7B505F494A13}" presName="hierChild5" presStyleCnt="0"/>
      <dgm:spPr/>
    </dgm:pt>
    <dgm:pt modelId="{02EE042D-7BE1-4B69-B944-9627D8A390AA}" type="pres">
      <dgm:prSet presAssocID="{64134350-C45A-4FFD-BFBB-66E3D2ED169A}" presName="Name10" presStyleLbl="parChTrans1D2" presStyleIdx="2" presStyleCnt="3"/>
      <dgm:spPr/>
      <dgm:t>
        <a:bodyPr/>
        <a:lstStyle/>
        <a:p>
          <a:endParaRPr lang="tr-TR"/>
        </a:p>
      </dgm:t>
    </dgm:pt>
    <dgm:pt modelId="{266B94EE-A42C-430E-A7F8-3885AD72E2D0}" type="pres">
      <dgm:prSet presAssocID="{C90EA771-530C-4097-92B5-936437BC961A}" presName="hierRoot2" presStyleCnt="0"/>
      <dgm:spPr/>
    </dgm:pt>
    <dgm:pt modelId="{1441B88D-48FB-4D4E-8789-6132AF127952}" type="pres">
      <dgm:prSet presAssocID="{C90EA771-530C-4097-92B5-936437BC961A}" presName="composite2" presStyleCnt="0"/>
      <dgm:spPr/>
    </dgm:pt>
    <dgm:pt modelId="{43C2762C-3CC3-4561-A02F-45B087A6E97A}" type="pres">
      <dgm:prSet presAssocID="{C90EA771-530C-4097-92B5-936437BC961A}" presName="background2" presStyleLbl="node2" presStyleIdx="2" presStyleCnt="3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24D7638C-8ECD-40BB-BEE5-D0BEC33AC2D8}" type="pres">
      <dgm:prSet presAssocID="{C90EA771-530C-4097-92B5-936437BC961A}" presName="text2" presStyleLbl="fgAcc2" presStyleIdx="2" presStyleCnt="3" custScaleX="542964" custScaleY="2371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7A86403-0244-4D39-AFAC-5C685A915BDD}" type="pres">
      <dgm:prSet presAssocID="{C90EA771-530C-4097-92B5-936437BC961A}" presName="hierChild3" presStyleCnt="0"/>
      <dgm:spPr/>
    </dgm:pt>
    <dgm:pt modelId="{97E9462C-23DE-413A-B9FA-D4558E0FA963}" type="pres">
      <dgm:prSet presAssocID="{6FE0C3DC-C543-47F4-82CB-B01FDD915746}" presName="Name17" presStyleLbl="parChTrans1D3" presStyleIdx="2" presStyleCnt="3"/>
      <dgm:spPr/>
      <dgm:t>
        <a:bodyPr/>
        <a:lstStyle/>
        <a:p>
          <a:endParaRPr lang="tr-TR"/>
        </a:p>
      </dgm:t>
    </dgm:pt>
    <dgm:pt modelId="{950C0C46-E576-47A1-93DC-F921C379C236}" type="pres">
      <dgm:prSet presAssocID="{466D7592-AF42-4F39-B203-AD8CD8C58A80}" presName="hierRoot3" presStyleCnt="0"/>
      <dgm:spPr/>
    </dgm:pt>
    <dgm:pt modelId="{2CDDD7A5-67E7-4424-BC90-CE8FB8E03267}" type="pres">
      <dgm:prSet presAssocID="{466D7592-AF42-4F39-B203-AD8CD8C58A80}" presName="composite3" presStyleCnt="0"/>
      <dgm:spPr/>
    </dgm:pt>
    <dgm:pt modelId="{323AF2BB-8ADC-49F3-852D-AE46B2E794D9}" type="pres">
      <dgm:prSet presAssocID="{466D7592-AF42-4F39-B203-AD8CD8C58A80}" presName="background3" presStyleLbl="node3" presStyleIdx="2" presStyleCnt="3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41CA03E8-93F9-435C-B2D0-97119A28435A}" type="pres">
      <dgm:prSet presAssocID="{466D7592-AF42-4F39-B203-AD8CD8C58A80}" presName="text3" presStyleLbl="fgAcc3" presStyleIdx="2" presStyleCnt="3" custScaleX="324247" custScaleY="2253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44C39D2-F82B-4965-9149-D14459ED7F65}" type="pres">
      <dgm:prSet presAssocID="{466D7592-AF42-4F39-B203-AD8CD8C58A80}" presName="hierChild4" presStyleCnt="0"/>
      <dgm:spPr/>
    </dgm:pt>
    <dgm:pt modelId="{E67C5B8A-B9DE-4B56-8312-AE5ED8DF512A}" type="pres">
      <dgm:prSet presAssocID="{2E39740D-9443-4AF2-9E7B-11803443289D}" presName="Name23" presStyleLbl="parChTrans1D4" presStyleIdx="6" presStyleCnt="7"/>
      <dgm:spPr/>
      <dgm:t>
        <a:bodyPr/>
        <a:lstStyle/>
        <a:p>
          <a:endParaRPr lang="tr-TR"/>
        </a:p>
      </dgm:t>
    </dgm:pt>
    <dgm:pt modelId="{33979594-F97B-4065-A373-9CAA636E9DF4}" type="pres">
      <dgm:prSet presAssocID="{DDF79E9F-8221-4208-BFB5-5F39224974D3}" presName="hierRoot4" presStyleCnt="0"/>
      <dgm:spPr/>
    </dgm:pt>
    <dgm:pt modelId="{99B2C8A1-0D78-4B25-90EC-F74B0C1435A9}" type="pres">
      <dgm:prSet presAssocID="{DDF79E9F-8221-4208-BFB5-5F39224974D3}" presName="composite4" presStyleCnt="0"/>
      <dgm:spPr/>
    </dgm:pt>
    <dgm:pt modelId="{49668ACF-CF8D-49E0-A4F7-A4B4BD07540B}" type="pres">
      <dgm:prSet presAssocID="{DDF79E9F-8221-4208-BFB5-5F39224974D3}" presName="background4" presStyleLbl="node4" presStyleIdx="6" presStyleCnt="7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endParaRPr lang="tr-TR"/>
        </a:p>
      </dgm:t>
    </dgm:pt>
    <dgm:pt modelId="{927F66EA-F0BD-48A7-929C-4154DE10784B}" type="pres">
      <dgm:prSet presAssocID="{DDF79E9F-8221-4208-BFB5-5F39224974D3}" presName="text4" presStyleLbl="fgAcc4" presStyleIdx="6" presStyleCnt="7" custScaleX="324247" custScaleY="24660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8E33AA-4EDE-4AA0-BE18-5ECC937B67D5}" type="pres">
      <dgm:prSet presAssocID="{DDF79E9F-8221-4208-BFB5-5F39224974D3}" presName="hierChild5" presStyleCnt="0"/>
      <dgm:spPr/>
    </dgm:pt>
  </dgm:ptLst>
  <dgm:cxnLst>
    <dgm:cxn modelId="{DDFC1946-6158-4AD6-AE41-12DA9E9F2277}" type="presOf" srcId="{67D4A2EE-1665-43A7-BE7E-5DF2FEDB4033}" destId="{910BCA92-9E92-4808-B454-7B838419B24E}" srcOrd="0" destOrd="0" presId="urn:microsoft.com/office/officeart/2005/8/layout/hierarchy1"/>
    <dgm:cxn modelId="{480E1690-BB04-48A6-A473-86A00F5561A4}" type="presOf" srcId="{2C786CF2-4D75-4554-B5E2-F149F1EF0D28}" destId="{7209DB22-A0DE-4DB4-9B0D-ACC3270FFDA1}" srcOrd="0" destOrd="0" presId="urn:microsoft.com/office/officeart/2005/8/layout/hierarchy1"/>
    <dgm:cxn modelId="{AAE06812-882C-4E7E-999C-E95E7C149FA7}" type="presOf" srcId="{C2DA327E-883E-4523-B107-83E993C1D582}" destId="{27501C9B-A417-4997-A75B-13D50C976764}" srcOrd="0" destOrd="0" presId="urn:microsoft.com/office/officeart/2005/8/layout/hierarchy1"/>
    <dgm:cxn modelId="{4A76C7BA-3B37-4457-8134-4E6232C93E10}" type="presOf" srcId="{E0350095-6967-4148-95B2-870535CD0FBC}" destId="{49B257D7-7413-4C1D-B546-FAFE4C46C993}" srcOrd="0" destOrd="0" presId="urn:microsoft.com/office/officeart/2005/8/layout/hierarchy1"/>
    <dgm:cxn modelId="{E10D904C-1EB8-40EA-B368-D8CC8F1B86E2}" type="presOf" srcId="{64134350-C45A-4FFD-BFBB-66E3D2ED169A}" destId="{02EE042D-7BE1-4B69-B944-9627D8A390AA}" srcOrd="0" destOrd="0" presId="urn:microsoft.com/office/officeart/2005/8/layout/hierarchy1"/>
    <dgm:cxn modelId="{68A0B4D3-6F8A-4A2B-8DAF-899776A9BA29}" srcId="{69A7F8B0-6D61-494C-9F58-1DA6EFECA150}" destId="{068D7A8E-CEB3-4793-BA0D-DC31F4589D92}" srcOrd="0" destOrd="0" parTransId="{2C786CF2-4D75-4554-B5E2-F149F1EF0D28}" sibTransId="{37EC72AF-DFEA-4BB3-A4B6-0B7F108B902E}"/>
    <dgm:cxn modelId="{92BCA181-16EC-44A3-B0A2-B9D5EB9925EB}" type="presOf" srcId="{9BFB5BAF-C8C1-47B3-9103-B5424F4947F4}" destId="{48BE892A-B8A2-4583-9708-CFF85588592F}" srcOrd="0" destOrd="0" presId="urn:microsoft.com/office/officeart/2005/8/layout/hierarchy1"/>
    <dgm:cxn modelId="{60DDDAF8-5C97-4C1D-8660-B415C32CDCE3}" type="presOf" srcId="{62AC88B3-0DD2-4A76-9A2C-1FEF9F51818E}" destId="{02F86BA9-3157-4B86-9E1F-72BE1FA66A30}" srcOrd="0" destOrd="0" presId="urn:microsoft.com/office/officeart/2005/8/layout/hierarchy1"/>
    <dgm:cxn modelId="{22D5227D-7EBB-4F48-AFD0-311FEC9A0AE2}" srcId="{F9915135-9A5C-4716-AFD9-0347606F706B}" destId="{67D4A2EE-1665-43A7-BE7E-5DF2FEDB4033}" srcOrd="0" destOrd="0" parTransId="{CB1509EF-B37C-4B05-ABA3-C443FB974CA8}" sibTransId="{4CFDDA64-A8FA-4996-B1E8-8372391D2447}"/>
    <dgm:cxn modelId="{FB14C4B7-34D9-462A-BC75-6D67F2B2FDE9}" srcId="{C90EA771-530C-4097-92B5-936437BC961A}" destId="{466D7592-AF42-4F39-B203-AD8CD8C58A80}" srcOrd="0" destOrd="0" parTransId="{6FE0C3DC-C543-47F4-82CB-B01FDD915746}" sibTransId="{EA1D7D5E-DC55-42A3-A9CC-40FF06B2533F}"/>
    <dgm:cxn modelId="{5FFE61D6-6392-49B5-8F08-7C1459B3F9CF}" srcId="{9BFB5BAF-C8C1-47B3-9103-B5424F4947F4}" destId="{F67A57FF-0858-4C03-9BA4-D2E79B4C694A}" srcOrd="0" destOrd="0" parTransId="{F9F6B11A-43BA-4A5C-8F51-A22F93B963AA}" sibTransId="{88D5EDED-D9E9-41A2-B713-978DD69C4440}"/>
    <dgm:cxn modelId="{A292A6D5-B7C4-4838-9827-5BEE53E50F3A}" type="presOf" srcId="{DDF79E9F-8221-4208-BFB5-5F39224974D3}" destId="{927F66EA-F0BD-48A7-929C-4154DE10784B}" srcOrd="0" destOrd="0" presId="urn:microsoft.com/office/officeart/2005/8/layout/hierarchy1"/>
    <dgm:cxn modelId="{316304DD-2D86-4665-8D63-E316A3B348C2}" type="presOf" srcId="{7CAAABB0-2EA6-4F96-BED3-7B505F494A13}" destId="{03FDF772-09C6-42CD-A36D-9732E3F211B2}" srcOrd="0" destOrd="0" presId="urn:microsoft.com/office/officeart/2005/8/layout/hierarchy1"/>
    <dgm:cxn modelId="{AC8E66AA-0DA5-45F9-A6AD-5C6451EEE18D}" type="presOf" srcId="{D41E0140-FBEE-480C-8E5F-402D2CA976EF}" destId="{39E68E30-7C2D-4B82-91DD-9A11DA8C6E00}" srcOrd="0" destOrd="0" presId="urn:microsoft.com/office/officeart/2005/8/layout/hierarchy1"/>
    <dgm:cxn modelId="{D48B100F-F0B3-4366-8F59-233E3BDBF018}" type="presOf" srcId="{F9F6B11A-43BA-4A5C-8F51-A22F93B963AA}" destId="{FE577E9C-0711-438A-A7A7-A9ACC308EBDD}" srcOrd="0" destOrd="0" presId="urn:microsoft.com/office/officeart/2005/8/layout/hierarchy1"/>
    <dgm:cxn modelId="{3BCDA283-1882-4D74-AE85-8D34F52A8266}" type="presOf" srcId="{CDAAFC22-9807-4629-BBD9-7CD9FC1B05B6}" destId="{85DD2CF3-34EB-4185-8DDC-2D3DC700A9F8}" srcOrd="0" destOrd="0" presId="urn:microsoft.com/office/officeart/2005/8/layout/hierarchy1"/>
    <dgm:cxn modelId="{399DE4F7-FD3F-45B8-800E-831EFE30D2F2}" type="presOf" srcId="{B619F42D-7DF1-4868-B60C-53688C1C9834}" destId="{F2264E4A-777C-490F-B986-28725299070B}" srcOrd="0" destOrd="0" presId="urn:microsoft.com/office/officeart/2005/8/layout/hierarchy1"/>
    <dgm:cxn modelId="{F73BCFEF-31DA-4185-9464-1C25CABEB283}" type="presOf" srcId="{C90EA771-530C-4097-92B5-936437BC961A}" destId="{24D7638C-8ECD-40BB-BEE5-D0BEC33AC2D8}" srcOrd="0" destOrd="0" presId="urn:microsoft.com/office/officeart/2005/8/layout/hierarchy1"/>
    <dgm:cxn modelId="{518B6CC2-1EFE-4860-8B34-5AF1FB28E688}" type="presOf" srcId="{CB1509EF-B37C-4B05-ABA3-C443FB974CA8}" destId="{68308327-2E4A-4D1D-AD86-AEE036365EAD}" srcOrd="0" destOrd="0" presId="urn:microsoft.com/office/officeart/2005/8/layout/hierarchy1"/>
    <dgm:cxn modelId="{4C746EA5-0870-4474-BDA5-56C3BBFCC812}" type="presOf" srcId="{1741F0AD-280B-4E6C-8AE8-94BC40B31D0B}" destId="{865C0707-9BDE-4F80-B9B6-F63222FEF85D}" srcOrd="0" destOrd="0" presId="urn:microsoft.com/office/officeart/2005/8/layout/hierarchy1"/>
    <dgm:cxn modelId="{6F8EB8F6-6BF3-4A02-A852-C3D037516695}" srcId="{E0350095-6967-4148-95B2-870535CD0FBC}" destId="{C90EA771-530C-4097-92B5-936437BC961A}" srcOrd="2" destOrd="0" parTransId="{64134350-C45A-4FFD-BFBB-66E3D2ED169A}" sibTransId="{41F4F909-8AF7-4173-B923-19741D2F6BD7}"/>
    <dgm:cxn modelId="{2006B0BC-706A-4633-B5FB-2A17B33A99A0}" srcId="{E0350095-6967-4148-95B2-870535CD0FBC}" destId="{F9915135-9A5C-4716-AFD9-0347606F706B}" srcOrd="0" destOrd="0" parTransId="{1A49E033-89D8-433E-91F6-51C1503A8FE6}" sibTransId="{13C2C317-128F-429D-BC3C-6365D4C2D900}"/>
    <dgm:cxn modelId="{AFE98261-02A0-494B-A634-4B028FBB62C7}" srcId="{1741F0AD-280B-4E6C-8AE8-94BC40B31D0B}" destId="{7CAAABB0-2EA6-4F96-BED3-7B505F494A13}" srcOrd="0" destOrd="0" parTransId="{C2DA327E-883E-4523-B107-83E993C1D582}" sibTransId="{4757E894-6D21-495C-AD4C-4BD733F9092D}"/>
    <dgm:cxn modelId="{76C0E1C6-62B8-40B5-9211-D02C1EA90F69}" type="presOf" srcId="{F9915135-9A5C-4716-AFD9-0347606F706B}" destId="{1D3B586F-4B60-4F89-A488-F4AB6FDFA287}" srcOrd="0" destOrd="0" presId="urn:microsoft.com/office/officeart/2005/8/layout/hierarchy1"/>
    <dgm:cxn modelId="{880CA1AF-626C-4C44-86F8-59BADCB09A24}" type="presOf" srcId="{69A7F8B0-6D61-494C-9F58-1DA6EFECA150}" destId="{8F3BC3D8-CB59-4FEE-A7A2-8DD458A8165A}" srcOrd="0" destOrd="0" presId="urn:microsoft.com/office/officeart/2005/8/layout/hierarchy1"/>
    <dgm:cxn modelId="{594D98E4-CF06-4F32-B215-98C0D3BC89CD}" type="presOf" srcId="{6E38F137-AC3D-4BBE-B873-8D12D1EF5020}" destId="{844357FC-0893-4D12-9A9E-3A6B85CCECA0}" srcOrd="0" destOrd="0" presId="urn:microsoft.com/office/officeart/2005/8/layout/hierarchy1"/>
    <dgm:cxn modelId="{76273A94-4425-4AEA-8840-82613EBBC232}" srcId="{E9276C32-BAF9-4A3E-A89C-BDDACE970031}" destId="{1741F0AD-280B-4E6C-8AE8-94BC40B31D0B}" srcOrd="0" destOrd="0" parTransId="{D41E0140-FBEE-480C-8E5F-402D2CA976EF}" sibTransId="{008A776C-8F47-439B-A935-1F52D8CB9334}"/>
    <dgm:cxn modelId="{FA631998-550C-404B-B140-8D80CA4A4DCF}" type="presOf" srcId="{F67A57FF-0858-4C03-9BA4-D2E79B4C694A}" destId="{53790FC6-C876-4575-AEE0-39823284A741}" srcOrd="0" destOrd="0" presId="urn:microsoft.com/office/officeart/2005/8/layout/hierarchy1"/>
    <dgm:cxn modelId="{90FC65A0-0E1D-4A4F-805B-BA6149896FA1}" srcId="{67D4A2EE-1665-43A7-BE7E-5DF2FEDB4033}" destId="{31868152-FC4A-4419-BFB9-AD896F72624F}" srcOrd="0" destOrd="0" parTransId="{6E38F137-AC3D-4BBE-B873-8D12D1EF5020}" sibTransId="{D2D6DDFE-5624-4024-A21B-673ACA6736D3}"/>
    <dgm:cxn modelId="{537FEBCA-5A13-4D69-A026-A3A81D53A1F7}" type="presOf" srcId="{E9276C32-BAF9-4A3E-A89C-BDDACE970031}" destId="{6EF68A94-C954-4DF9-9704-EBBB72CC87D6}" srcOrd="0" destOrd="0" presId="urn:microsoft.com/office/officeart/2005/8/layout/hierarchy1"/>
    <dgm:cxn modelId="{38B2298F-B6BC-455E-8980-99133BAB6EED}" srcId="{31868152-FC4A-4419-BFB9-AD896F72624F}" destId="{9BFB5BAF-C8C1-47B3-9103-B5424F4947F4}" srcOrd="0" destOrd="0" parTransId="{CDAAFC22-9807-4629-BBD9-7CD9FC1B05B6}" sibTransId="{ED59FD24-7215-4F7C-AE80-15D960F1F775}"/>
    <dgm:cxn modelId="{B7BDC193-5B77-43D4-8831-7D1A62E89CDD}" type="presOf" srcId="{2E39740D-9443-4AF2-9E7B-11803443289D}" destId="{E67C5B8A-B9DE-4B56-8312-AE5ED8DF512A}" srcOrd="0" destOrd="0" presId="urn:microsoft.com/office/officeart/2005/8/layout/hierarchy1"/>
    <dgm:cxn modelId="{6DDACF42-63AF-428B-9621-D35F4FA9BED1}" type="presOf" srcId="{1A49E033-89D8-433E-91F6-51C1503A8FE6}" destId="{7EB7D3EF-AD4D-4801-A993-F6A5ACCF0409}" srcOrd="0" destOrd="0" presId="urn:microsoft.com/office/officeart/2005/8/layout/hierarchy1"/>
    <dgm:cxn modelId="{A27AAE78-327D-4D6D-A398-7EDDF27BEA04}" srcId="{E0350095-6967-4148-95B2-870535CD0FBC}" destId="{E9276C32-BAF9-4A3E-A89C-BDDACE970031}" srcOrd="1" destOrd="0" parTransId="{C4400C83-31B7-417C-8B3A-1A36C94A43D3}" sibTransId="{1D528ACB-B6CA-4F6C-AF30-68BCAFB5F4B2}"/>
    <dgm:cxn modelId="{A8D9587D-CBCF-4C17-A7E7-0224BD6A5C32}" srcId="{62AC88B3-0DD2-4A76-9A2C-1FEF9F51818E}" destId="{E0350095-6967-4148-95B2-870535CD0FBC}" srcOrd="0" destOrd="0" parTransId="{BBE5FF6D-C590-482F-B66D-A93465EE5C25}" sibTransId="{1A699D8B-6F11-4C9E-ABF5-0DE852366902}"/>
    <dgm:cxn modelId="{9E450675-43E1-4F48-A622-7C3CF0407CD3}" type="presOf" srcId="{C4400C83-31B7-417C-8B3A-1A36C94A43D3}" destId="{618A3336-2E6E-4A3F-BDDD-0C6B30CDAAD1}" srcOrd="0" destOrd="0" presId="urn:microsoft.com/office/officeart/2005/8/layout/hierarchy1"/>
    <dgm:cxn modelId="{FC658BFD-5AAB-4B34-A27C-6133BE0FE616}" srcId="{F67A57FF-0858-4C03-9BA4-D2E79B4C694A}" destId="{69A7F8B0-6D61-494C-9F58-1DA6EFECA150}" srcOrd="0" destOrd="0" parTransId="{B619F42D-7DF1-4868-B60C-53688C1C9834}" sibTransId="{5D6E2B4C-9C88-4243-8899-A743AD2F98BB}"/>
    <dgm:cxn modelId="{24B30EF7-A9F3-4975-AB35-76C2F6723F41}" srcId="{466D7592-AF42-4F39-B203-AD8CD8C58A80}" destId="{DDF79E9F-8221-4208-BFB5-5F39224974D3}" srcOrd="0" destOrd="0" parTransId="{2E39740D-9443-4AF2-9E7B-11803443289D}" sibTransId="{4E7A3F99-4243-4280-A452-ECCB096DD819}"/>
    <dgm:cxn modelId="{CDA8667F-EB8B-40C9-AB21-F5289C0C191D}" type="presOf" srcId="{6FE0C3DC-C543-47F4-82CB-B01FDD915746}" destId="{97E9462C-23DE-413A-B9FA-D4558E0FA963}" srcOrd="0" destOrd="0" presId="urn:microsoft.com/office/officeart/2005/8/layout/hierarchy1"/>
    <dgm:cxn modelId="{077B46F4-F96B-41EA-B4F3-FE354810F459}" type="presOf" srcId="{068D7A8E-CEB3-4793-BA0D-DC31F4589D92}" destId="{D57D697E-996C-44C3-B75A-35AEF5C7CF31}" srcOrd="0" destOrd="0" presId="urn:microsoft.com/office/officeart/2005/8/layout/hierarchy1"/>
    <dgm:cxn modelId="{3C4719A0-C232-4DD2-8D9D-804EDA8E1EB8}" type="presOf" srcId="{466D7592-AF42-4F39-B203-AD8CD8C58A80}" destId="{41CA03E8-93F9-435C-B2D0-97119A28435A}" srcOrd="0" destOrd="0" presId="urn:microsoft.com/office/officeart/2005/8/layout/hierarchy1"/>
    <dgm:cxn modelId="{06652689-7EE2-4813-9C05-B7CBD891DA29}" type="presOf" srcId="{31868152-FC4A-4419-BFB9-AD896F72624F}" destId="{5B7FA37B-8D89-42FF-9D91-CEA07A405610}" srcOrd="0" destOrd="0" presId="urn:microsoft.com/office/officeart/2005/8/layout/hierarchy1"/>
    <dgm:cxn modelId="{09151415-5548-4E93-AF0D-D1063F2C33E6}" type="presParOf" srcId="{02F86BA9-3157-4B86-9E1F-72BE1FA66A30}" destId="{4196A4A5-AC1C-4044-AF3D-678B408C449F}" srcOrd="0" destOrd="0" presId="urn:microsoft.com/office/officeart/2005/8/layout/hierarchy1"/>
    <dgm:cxn modelId="{A4092228-6A52-4EE9-8E13-78AABFC8BF60}" type="presParOf" srcId="{4196A4A5-AC1C-4044-AF3D-678B408C449F}" destId="{0D7B2FFC-C61B-4C06-AD23-C1B3F3B1C161}" srcOrd="0" destOrd="0" presId="urn:microsoft.com/office/officeart/2005/8/layout/hierarchy1"/>
    <dgm:cxn modelId="{BE9045C3-728B-4364-9626-2876D141E596}" type="presParOf" srcId="{0D7B2FFC-C61B-4C06-AD23-C1B3F3B1C161}" destId="{9620E6F9-51B2-4FB0-8193-F4B8EE91E2E4}" srcOrd="0" destOrd="0" presId="urn:microsoft.com/office/officeart/2005/8/layout/hierarchy1"/>
    <dgm:cxn modelId="{2C3F6E44-B0FF-4235-AA9A-FA34B4544EEA}" type="presParOf" srcId="{0D7B2FFC-C61B-4C06-AD23-C1B3F3B1C161}" destId="{49B257D7-7413-4C1D-B546-FAFE4C46C993}" srcOrd="1" destOrd="0" presId="urn:microsoft.com/office/officeart/2005/8/layout/hierarchy1"/>
    <dgm:cxn modelId="{8F5B722C-55D3-4E35-B04D-8DDE633B9BB4}" type="presParOf" srcId="{4196A4A5-AC1C-4044-AF3D-678B408C449F}" destId="{803E4B43-283A-4670-A7EA-1FDF9FF590A5}" srcOrd="1" destOrd="0" presId="urn:microsoft.com/office/officeart/2005/8/layout/hierarchy1"/>
    <dgm:cxn modelId="{553D98F9-56C2-4B0D-AB9E-FEDF5C1E9F33}" type="presParOf" srcId="{803E4B43-283A-4670-A7EA-1FDF9FF590A5}" destId="{7EB7D3EF-AD4D-4801-A993-F6A5ACCF0409}" srcOrd="0" destOrd="0" presId="urn:microsoft.com/office/officeart/2005/8/layout/hierarchy1"/>
    <dgm:cxn modelId="{D6C1910E-E232-435D-948D-31A470BF0685}" type="presParOf" srcId="{803E4B43-283A-4670-A7EA-1FDF9FF590A5}" destId="{E9AFA98D-D587-4F26-9BED-B4F93564866F}" srcOrd="1" destOrd="0" presId="urn:microsoft.com/office/officeart/2005/8/layout/hierarchy1"/>
    <dgm:cxn modelId="{F0599470-DAA4-4591-B724-EF46B5793C7B}" type="presParOf" srcId="{E9AFA98D-D587-4F26-9BED-B4F93564866F}" destId="{C3014708-07E6-4EB6-9D9D-812319755D2F}" srcOrd="0" destOrd="0" presId="urn:microsoft.com/office/officeart/2005/8/layout/hierarchy1"/>
    <dgm:cxn modelId="{ED30AE6C-C372-4CA2-9ED8-0A7E534BFAD0}" type="presParOf" srcId="{C3014708-07E6-4EB6-9D9D-812319755D2F}" destId="{13881B08-23B0-4FCA-A6C1-FCAD131C7850}" srcOrd="0" destOrd="0" presId="urn:microsoft.com/office/officeart/2005/8/layout/hierarchy1"/>
    <dgm:cxn modelId="{2263E3CF-CF4B-4810-A859-702E44EEA659}" type="presParOf" srcId="{C3014708-07E6-4EB6-9D9D-812319755D2F}" destId="{1D3B586F-4B60-4F89-A488-F4AB6FDFA287}" srcOrd="1" destOrd="0" presId="urn:microsoft.com/office/officeart/2005/8/layout/hierarchy1"/>
    <dgm:cxn modelId="{448F2F8C-80F2-4309-932C-41DE0A14E418}" type="presParOf" srcId="{E9AFA98D-D587-4F26-9BED-B4F93564866F}" destId="{25FC42EA-939D-4540-BD88-DF7598DA371E}" srcOrd="1" destOrd="0" presId="urn:microsoft.com/office/officeart/2005/8/layout/hierarchy1"/>
    <dgm:cxn modelId="{D6696C14-85D8-4F3C-8E43-624ED76968FA}" type="presParOf" srcId="{25FC42EA-939D-4540-BD88-DF7598DA371E}" destId="{68308327-2E4A-4D1D-AD86-AEE036365EAD}" srcOrd="0" destOrd="0" presId="urn:microsoft.com/office/officeart/2005/8/layout/hierarchy1"/>
    <dgm:cxn modelId="{E9DA1FB8-5812-428D-AFA0-0AC4EE87EF04}" type="presParOf" srcId="{25FC42EA-939D-4540-BD88-DF7598DA371E}" destId="{FE5257FE-7F46-4717-84D8-A6D692C713A5}" srcOrd="1" destOrd="0" presId="urn:microsoft.com/office/officeart/2005/8/layout/hierarchy1"/>
    <dgm:cxn modelId="{89321E05-FFA8-4D39-B5D4-ECF72BC88D7B}" type="presParOf" srcId="{FE5257FE-7F46-4717-84D8-A6D692C713A5}" destId="{103ADED7-31B8-4A13-BBED-05B1391CF391}" srcOrd="0" destOrd="0" presId="urn:microsoft.com/office/officeart/2005/8/layout/hierarchy1"/>
    <dgm:cxn modelId="{7003026C-D99C-4615-B4AB-91DB6217AF7C}" type="presParOf" srcId="{103ADED7-31B8-4A13-BBED-05B1391CF391}" destId="{495D404D-6F38-4BD9-B408-E16E570BA6F7}" srcOrd="0" destOrd="0" presId="urn:microsoft.com/office/officeart/2005/8/layout/hierarchy1"/>
    <dgm:cxn modelId="{99E07690-BFF1-4ADB-9754-D8B1749BABF2}" type="presParOf" srcId="{103ADED7-31B8-4A13-BBED-05B1391CF391}" destId="{910BCA92-9E92-4808-B454-7B838419B24E}" srcOrd="1" destOrd="0" presId="urn:microsoft.com/office/officeart/2005/8/layout/hierarchy1"/>
    <dgm:cxn modelId="{5323FB12-4525-47D7-957F-638E2AA62331}" type="presParOf" srcId="{FE5257FE-7F46-4717-84D8-A6D692C713A5}" destId="{BF6AE707-5D2A-41AC-BD17-72ABBA1F3A1F}" srcOrd="1" destOrd="0" presId="urn:microsoft.com/office/officeart/2005/8/layout/hierarchy1"/>
    <dgm:cxn modelId="{8D49D34F-AF07-4BD0-86BC-3A68575DAB66}" type="presParOf" srcId="{BF6AE707-5D2A-41AC-BD17-72ABBA1F3A1F}" destId="{844357FC-0893-4D12-9A9E-3A6B85CCECA0}" srcOrd="0" destOrd="0" presId="urn:microsoft.com/office/officeart/2005/8/layout/hierarchy1"/>
    <dgm:cxn modelId="{63725505-1018-4861-9BCC-FED1EAACDD9E}" type="presParOf" srcId="{BF6AE707-5D2A-41AC-BD17-72ABBA1F3A1F}" destId="{F85571CC-F25A-42B8-986E-B14E1066BF26}" srcOrd="1" destOrd="0" presId="urn:microsoft.com/office/officeart/2005/8/layout/hierarchy1"/>
    <dgm:cxn modelId="{A9589EFE-0B94-4E06-BE5C-36484BA4D096}" type="presParOf" srcId="{F85571CC-F25A-42B8-986E-B14E1066BF26}" destId="{9BF84328-5D4E-4167-9EDA-4F697319D241}" srcOrd="0" destOrd="0" presId="urn:microsoft.com/office/officeart/2005/8/layout/hierarchy1"/>
    <dgm:cxn modelId="{B6C6B811-5B30-4D09-A5E8-C0B847CF4C37}" type="presParOf" srcId="{9BF84328-5D4E-4167-9EDA-4F697319D241}" destId="{CBE63DFF-7052-4D80-99FF-50EE764FD3AA}" srcOrd="0" destOrd="0" presId="urn:microsoft.com/office/officeart/2005/8/layout/hierarchy1"/>
    <dgm:cxn modelId="{31F0EBAE-3672-439B-BB83-5F4525B2483F}" type="presParOf" srcId="{9BF84328-5D4E-4167-9EDA-4F697319D241}" destId="{5B7FA37B-8D89-42FF-9D91-CEA07A405610}" srcOrd="1" destOrd="0" presId="urn:microsoft.com/office/officeart/2005/8/layout/hierarchy1"/>
    <dgm:cxn modelId="{3D5CD3C4-78B3-42EC-85B3-DC9F55894A18}" type="presParOf" srcId="{F85571CC-F25A-42B8-986E-B14E1066BF26}" destId="{252E986D-6C2C-4340-8FE8-529C434C225F}" srcOrd="1" destOrd="0" presId="urn:microsoft.com/office/officeart/2005/8/layout/hierarchy1"/>
    <dgm:cxn modelId="{30000BFC-79CC-4B17-8ED9-A91030981778}" type="presParOf" srcId="{252E986D-6C2C-4340-8FE8-529C434C225F}" destId="{85DD2CF3-34EB-4185-8DDC-2D3DC700A9F8}" srcOrd="0" destOrd="0" presId="urn:microsoft.com/office/officeart/2005/8/layout/hierarchy1"/>
    <dgm:cxn modelId="{79B8CC11-56BB-4D3F-8831-B000B4B4331A}" type="presParOf" srcId="{252E986D-6C2C-4340-8FE8-529C434C225F}" destId="{531D6EFF-D281-4DBA-8106-71944704423F}" srcOrd="1" destOrd="0" presId="urn:microsoft.com/office/officeart/2005/8/layout/hierarchy1"/>
    <dgm:cxn modelId="{BD1C3AD4-FB6D-4B2E-AD47-DEBB3A2D38B9}" type="presParOf" srcId="{531D6EFF-D281-4DBA-8106-71944704423F}" destId="{0287B2E3-946F-4E36-90E8-AD583644E76E}" srcOrd="0" destOrd="0" presId="urn:microsoft.com/office/officeart/2005/8/layout/hierarchy1"/>
    <dgm:cxn modelId="{6F1B2615-332F-4CB6-89DB-D9DA83E398A2}" type="presParOf" srcId="{0287B2E3-946F-4E36-90E8-AD583644E76E}" destId="{09EBFE92-3E11-40C7-9FCF-706FC0FA6B13}" srcOrd="0" destOrd="0" presId="urn:microsoft.com/office/officeart/2005/8/layout/hierarchy1"/>
    <dgm:cxn modelId="{84BB1566-55C1-4B02-9A78-788F490FDAAF}" type="presParOf" srcId="{0287B2E3-946F-4E36-90E8-AD583644E76E}" destId="{48BE892A-B8A2-4583-9708-CFF85588592F}" srcOrd="1" destOrd="0" presId="urn:microsoft.com/office/officeart/2005/8/layout/hierarchy1"/>
    <dgm:cxn modelId="{4C94193D-36DA-4374-94C3-9FE5DA213A7D}" type="presParOf" srcId="{531D6EFF-D281-4DBA-8106-71944704423F}" destId="{604B18D2-A173-4346-9D82-DC9ADF23A292}" srcOrd="1" destOrd="0" presId="urn:microsoft.com/office/officeart/2005/8/layout/hierarchy1"/>
    <dgm:cxn modelId="{314C0CD0-B6B8-487D-A65C-32C4EEBEF075}" type="presParOf" srcId="{604B18D2-A173-4346-9D82-DC9ADF23A292}" destId="{FE577E9C-0711-438A-A7A7-A9ACC308EBDD}" srcOrd="0" destOrd="0" presId="urn:microsoft.com/office/officeart/2005/8/layout/hierarchy1"/>
    <dgm:cxn modelId="{BC2BEE11-2BF2-4496-9B94-57BD1B7212D1}" type="presParOf" srcId="{604B18D2-A173-4346-9D82-DC9ADF23A292}" destId="{FBECA6E3-BE31-46EF-B7B5-2C0C8DA85183}" srcOrd="1" destOrd="0" presId="urn:microsoft.com/office/officeart/2005/8/layout/hierarchy1"/>
    <dgm:cxn modelId="{C428D765-7CEE-44F5-BA4A-8D614C6CCD0C}" type="presParOf" srcId="{FBECA6E3-BE31-46EF-B7B5-2C0C8DA85183}" destId="{0831F638-97C3-419A-9900-AB698DD24039}" srcOrd="0" destOrd="0" presId="urn:microsoft.com/office/officeart/2005/8/layout/hierarchy1"/>
    <dgm:cxn modelId="{001C24CD-5BE4-4BC3-94AE-955C3A1F6CD9}" type="presParOf" srcId="{0831F638-97C3-419A-9900-AB698DD24039}" destId="{DD5462E7-0E9F-44DC-B78D-86273C8668F6}" srcOrd="0" destOrd="0" presId="urn:microsoft.com/office/officeart/2005/8/layout/hierarchy1"/>
    <dgm:cxn modelId="{3157DFA3-3AB1-43A5-92D5-1D3F05DE08E0}" type="presParOf" srcId="{0831F638-97C3-419A-9900-AB698DD24039}" destId="{53790FC6-C876-4575-AEE0-39823284A741}" srcOrd="1" destOrd="0" presId="urn:microsoft.com/office/officeart/2005/8/layout/hierarchy1"/>
    <dgm:cxn modelId="{C712C5F1-1EEF-4CAD-A122-4F912FDCBEFA}" type="presParOf" srcId="{FBECA6E3-BE31-46EF-B7B5-2C0C8DA85183}" destId="{D61DF508-943D-4FE4-B10B-6F6C5228ED0F}" srcOrd="1" destOrd="0" presId="urn:microsoft.com/office/officeart/2005/8/layout/hierarchy1"/>
    <dgm:cxn modelId="{0E3109D3-B963-42F4-9FF2-AE5A6C18C6E1}" type="presParOf" srcId="{D61DF508-943D-4FE4-B10B-6F6C5228ED0F}" destId="{F2264E4A-777C-490F-B986-28725299070B}" srcOrd="0" destOrd="0" presId="urn:microsoft.com/office/officeart/2005/8/layout/hierarchy1"/>
    <dgm:cxn modelId="{FED84332-C542-4948-982C-7BE4579F4E5F}" type="presParOf" srcId="{D61DF508-943D-4FE4-B10B-6F6C5228ED0F}" destId="{AA3CCCBE-D024-4930-9B06-64D0A22587D9}" srcOrd="1" destOrd="0" presId="urn:microsoft.com/office/officeart/2005/8/layout/hierarchy1"/>
    <dgm:cxn modelId="{A29F7797-6E03-4DB8-A59A-4846D46FD9ED}" type="presParOf" srcId="{AA3CCCBE-D024-4930-9B06-64D0A22587D9}" destId="{DA1B3179-1356-403F-9B77-505C83896288}" srcOrd="0" destOrd="0" presId="urn:microsoft.com/office/officeart/2005/8/layout/hierarchy1"/>
    <dgm:cxn modelId="{A11195A5-0CD6-41AA-9C73-A0CA0FF868B2}" type="presParOf" srcId="{DA1B3179-1356-403F-9B77-505C83896288}" destId="{2CAF26D8-2863-4C52-B63A-7B8F2F5786AE}" srcOrd="0" destOrd="0" presId="urn:microsoft.com/office/officeart/2005/8/layout/hierarchy1"/>
    <dgm:cxn modelId="{86DA2C5B-FDD9-48DD-826D-F483145E93CD}" type="presParOf" srcId="{DA1B3179-1356-403F-9B77-505C83896288}" destId="{8F3BC3D8-CB59-4FEE-A7A2-8DD458A8165A}" srcOrd="1" destOrd="0" presId="urn:microsoft.com/office/officeart/2005/8/layout/hierarchy1"/>
    <dgm:cxn modelId="{C7FD428F-E70E-49BE-AF47-D95F50CBB2E3}" type="presParOf" srcId="{AA3CCCBE-D024-4930-9B06-64D0A22587D9}" destId="{EEC56B3B-84DC-4BC6-B75D-08098907C86A}" srcOrd="1" destOrd="0" presId="urn:microsoft.com/office/officeart/2005/8/layout/hierarchy1"/>
    <dgm:cxn modelId="{6EEB6D31-8389-42CC-9F03-CC73104D4059}" type="presParOf" srcId="{EEC56B3B-84DC-4BC6-B75D-08098907C86A}" destId="{7209DB22-A0DE-4DB4-9B0D-ACC3270FFDA1}" srcOrd="0" destOrd="0" presId="urn:microsoft.com/office/officeart/2005/8/layout/hierarchy1"/>
    <dgm:cxn modelId="{F476585C-AE6C-43C0-B6E5-11AABB188508}" type="presParOf" srcId="{EEC56B3B-84DC-4BC6-B75D-08098907C86A}" destId="{F2AC4D64-7A20-4DB3-A73C-C5B6E09E8EDA}" srcOrd="1" destOrd="0" presId="urn:microsoft.com/office/officeart/2005/8/layout/hierarchy1"/>
    <dgm:cxn modelId="{D2A09EA6-3E72-45CB-B2EE-69DF969101AC}" type="presParOf" srcId="{F2AC4D64-7A20-4DB3-A73C-C5B6E09E8EDA}" destId="{38DCD03C-2854-40A1-B26A-6B37A47BE0D1}" srcOrd="0" destOrd="0" presId="urn:microsoft.com/office/officeart/2005/8/layout/hierarchy1"/>
    <dgm:cxn modelId="{8435E051-6863-41B3-AEFC-6EE5BFEFEB5D}" type="presParOf" srcId="{38DCD03C-2854-40A1-B26A-6B37A47BE0D1}" destId="{567397E1-01E7-4285-9099-F3C8EE021399}" srcOrd="0" destOrd="0" presId="urn:microsoft.com/office/officeart/2005/8/layout/hierarchy1"/>
    <dgm:cxn modelId="{4003AA43-9E85-4E43-9A12-FF3EBF4B7DD8}" type="presParOf" srcId="{38DCD03C-2854-40A1-B26A-6B37A47BE0D1}" destId="{D57D697E-996C-44C3-B75A-35AEF5C7CF31}" srcOrd="1" destOrd="0" presId="urn:microsoft.com/office/officeart/2005/8/layout/hierarchy1"/>
    <dgm:cxn modelId="{1A2F6265-0919-4A88-B8D4-7A4DD34C5389}" type="presParOf" srcId="{F2AC4D64-7A20-4DB3-A73C-C5B6E09E8EDA}" destId="{79FB0695-DAE4-4B64-A29D-32D07A3A9B56}" srcOrd="1" destOrd="0" presId="urn:microsoft.com/office/officeart/2005/8/layout/hierarchy1"/>
    <dgm:cxn modelId="{9DFF5222-EF5A-47BD-99D2-2A804D2F2ECA}" type="presParOf" srcId="{803E4B43-283A-4670-A7EA-1FDF9FF590A5}" destId="{618A3336-2E6E-4A3F-BDDD-0C6B30CDAAD1}" srcOrd="2" destOrd="0" presId="urn:microsoft.com/office/officeart/2005/8/layout/hierarchy1"/>
    <dgm:cxn modelId="{5E63C26F-1313-418A-BBD0-F7ED8E7AABA6}" type="presParOf" srcId="{803E4B43-283A-4670-A7EA-1FDF9FF590A5}" destId="{B07EDC27-2487-4DD4-B556-3B839B8B24DC}" srcOrd="3" destOrd="0" presId="urn:microsoft.com/office/officeart/2005/8/layout/hierarchy1"/>
    <dgm:cxn modelId="{5CB708BE-864C-47E0-8666-9E0B6BA3BAD5}" type="presParOf" srcId="{B07EDC27-2487-4DD4-B556-3B839B8B24DC}" destId="{F771B5CE-4B39-4B53-847B-6CAFBE67BC8F}" srcOrd="0" destOrd="0" presId="urn:microsoft.com/office/officeart/2005/8/layout/hierarchy1"/>
    <dgm:cxn modelId="{C9059E09-678C-4C6D-843F-BED0329AF0F0}" type="presParOf" srcId="{F771B5CE-4B39-4B53-847B-6CAFBE67BC8F}" destId="{0A9773FC-B5AC-4675-9F3F-F1AA9EB3169B}" srcOrd="0" destOrd="0" presId="urn:microsoft.com/office/officeart/2005/8/layout/hierarchy1"/>
    <dgm:cxn modelId="{E14AC390-90F0-4073-B042-C87ACA10124B}" type="presParOf" srcId="{F771B5CE-4B39-4B53-847B-6CAFBE67BC8F}" destId="{6EF68A94-C954-4DF9-9704-EBBB72CC87D6}" srcOrd="1" destOrd="0" presId="urn:microsoft.com/office/officeart/2005/8/layout/hierarchy1"/>
    <dgm:cxn modelId="{2A5BFD9E-C42B-4B66-82C6-CF3617508DEC}" type="presParOf" srcId="{B07EDC27-2487-4DD4-B556-3B839B8B24DC}" destId="{9FCF39B8-47A7-4801-9DC7-C1E732EA8847}" srcOrd="1" destOrd="0" presId="urn:microsoft.com/office/officeart/2005/8/layout/hierarchy1"/>
    <dgm:cxn modelId="{BBA85C4F-8A9C-433D-8F76-660296C96B70}" type="presParOf" srcId="{9FCF39B8-47A7-4801-9DC7-C1E732EA8847}" destId="{39E68E30-7C2D-4B82-91DD-9A11DA8C6E00}" srcOrd="0" destOrd="0" presId="urn:microsoft.com/office/officeart/2005/8/layout/hierarchy1"/>
    <dgm:cxn modelId="{2F924321-9764-4628-8CAE-1466DA054CA5}" type="presParOf" srcId="{9FCF39B8-47A7-4801-9DC7-C1E732EA8847}" destId="{AA37F9BF-E5D2-4611-824F-E42E4AD39F0A}" srcOrd="1" destOrd="0" presId="urn:microsoft.com/office/officeart/2005/8/layout/hierarchy1"/>
    <dgm:cxn modelId="{AE21C7AB-F0FC-47C0-BDC5-4F14AC1357C6}" type="presParOf" srcId="{AA37F9BF-E5D2-4611-824F-E42E4AD39F0A}" destId="{CDC18514-1429-4737-A2E9-71790BE5672F}" srcOrd="0" destOrd="0" presId="urn:microsoft.com/office/officeart/2005/8/layout/hierarchy1"/>
    <dgm:cxn modelId="{265F8470-2E84-42AE-8E2B-B2C19E55744B}" type="presParOf" srcId="{CDC18514-1429-4737-A2E9-71790BE5672F}" destId="{4EB3090E-1D1A-4334-96E7-6028AEE93EED}" srcOrd="0" destOrd="0" presId="urn:microsoft.com/office/officeart/2005/8/layout/hierarchy1"/>
    <dgm:cxn modelId="{309AA1FF-34B4-45BA-BC84-1BFD1FD83655}" type="presParOf" srcId="{CDC18514-1429-4737-A2E9-71790BE5672F}" destId="{865C0707-9BDE-4F80-B9B6-F63222FEF85D}" srcOrd="1" destOrd="0" presId="urn:microsoft.com/office/officeart/2005/8/layout/hierarchy1"/>
    <dgm:cxn modelId="{C2D9576F-C378-43B6-B3FD-BDCD9E78431A}" type="presParOf" srcId="{AA37F9BF-E5D2-4611-824F-E42E4AD39F0A}" destId="{2609C3B4-60AB-46E7-810A-EAAD58B1A41E}" srcOrd="1" destOrd="0" presId="urn:microsoft.com/office/officeart/2005/8/layout/hierarchy1"/>
    <dgm:cxn modelId="{8EE9232B-A28E-4CD8-8A8B-88DBFF545990}" type="presParOf" srcId="{2609C3B4-60AB-46E7-810A-EAAD58B1A41E}" destId="{27501C9B-A417-4997-A75B-13D50C976764}" srcOrd="0" destOrd="0" presId="urn:microsoft.com/office/officeart/2005/8/layout/hierarchy1"/>
    <dgm:cxn modelId="{14EA9E7B-3153-4A36-888C-1497FB93C53D}" type="presParOf" srcId="{2609C3B4-60AB-46E7-810A-EAAD58B1A41E}" destId="{8EE3E6ED-B2C8-4040-9682-BA981FD4A823}" srcOrd="1" destOrd="0" presId="urn:microsoft.com/office/officeart/2005/8/layout/hierarchy1"/>
    <dgm:cxn modelId="{77325797-3476-4819-8832-856CA0D6C105}" type="presParOf" srcId="{8EE3E6ED-B2C8-4040-9682-BA981FD4A823}" destId="{E3648529-0503-49AE-AFB4-FEE54E697106}" srcOrd="0" destOrd="0" presId="urn:microsoft.com/office/officeart/2005/8/layout/hierarchy1"/>
    <dgm:cxn modelId="{CF8F8931-BFB4-4F2A-ACC9-0EDB5E32FF0F}" type="presParOf" srcId="{E3648529-0503-49AE-AFB4-FEE54E697106}" destId="{A6520152-B150-4D29-B127-E4ECB6420197}" srcOrd="0" destOrd="0" presId="urn:microsoft.com/office/officeart/2005/8/layout/hierarchy1"/>
    <dgm:cxn modelId="{CC295307-08F5-485A-B963-1B34687FF89D}" type="presParOf" srcId="{E3648529-0503-49AE-AFB4-FEE54E697106}" destId="{03FDF772-09C6-42CD-A36D-9732E3F211B2}" srcOrd="1" destOrd="0" presId="urn:microsoft.com/office/officeart/2005/8/layout/hierarchy1"/>
    <dgm:cxn modelId="{1646DDB5-C27A-4704-A63A-7A3816E07F3C}" type="presParOf" srcId="{8EE3E6ED-B2C8-4040-9682-BA981FD4A823}" destId="{1680F47E-2F9A-46EF-AE36-71A227159584}" srcOrd="1" destOrd="0" presId="urn:microsoft.com/office/officeart/2005/8/layout/hierarchy1"/>
    <dgm:cxn modelId="{4AC8D6EB-896B-4553-82A8-85AABDF8029C}" type="presParOf" srcId="{803E4B43-283A-4670-A7EA-1FDF9FF590A5}" destId="{02EE042D-7BE1-4B69-B944-9627D8A390AA}" srcOrd="4" destOrd="0" presId="urn:microsoft.com/office/officeart/2005/8/layout/hierarchy1"/>
    <dgm:cxn modelId="{EC533A04-F8EE-4DC9-AAD0-E90D7F493D39}" type="presParOf" srcId="{803E4B43-283A-4670-A7EA-1FDF9FF590A5}" destId="{266B94EE-A42C-430E-A7F8-3885AD72E2D0}" srcOrd="5" destOrd="0" presId="urn:microsoft.com/office/officeart/2005/8/layout/hierarchy1"/>
    <dgm:cxn modelId="{13E75CF8-6D69-424C-95D4-54A727D9859A}" type="presParOf" srcId="{266B94EE-A42C-430E-A7F8-3885AD72E2D0}" destId="{1441B88D-48FB-4D4E-8789-6132AF127952}" srcOrd="0" destOrd="0" presId="urn:microsoft.com/office/officeart/2005/8/layout/hierarchy1"/>
    <dgm:cxn modelId="{3CE14004-3130-4350-892A-5241B62CB988}" type="presParOf" srcId="{1441B88D-48FB-4D4E-8789-6132AF127952}" destId="{43C2762C-3CC3-4561-A02F-45B087A6E97A}" srcOrd="0" destOrd="0" presId="urn:microsoft.com/office/officeart/2005/8/layout/hierarchy1"/>
    <dgm:cxn modelId="{530C1F54-CDDF-4D24-B910-56ED9D2F1D8B}" type="presParOf" srcId="{1441B88D-48FB-4D4E-8789-6132AF127952}" destId="{24D7638C-8ECD-40BB-BEE5-D0BEC33AC2D8}" srcOrd="1" destOrd="0" presId="urn:microsoft.com/office/officeart/2005/8/layout/hierarchy1"/>
    <dgm:cxn modelId="{3E215690-8D76-4610-81FF-21B6B8ED1F8D}" type="presParOf" srcId="{266B94EE-A42C-430E-A7F8-3885AD72E2D0}" destId="{57A86403-0244-4D39-AFAC-5C685A915BDD}" srcOrd="1" destOrd="0" presId="urn:microsoft.com/office/officeart/2005/8/layout/hierarchy1"/>
    <dgm:cxn modelId="{3C0177AE-6DA8-4DEF-B79A-8FA016F78115}" type="presParOf" srcId="{57A86403-0244-4D39-AFAC-5C685A915BDD}" destId="{97E9462C-23DE-413A-B9FA-D4558E0FA963}" srcOrd="0" destOrd="0" presId="urn:microsoft.com/office/officeart/2005/8/layout/hierarchy1"/>
    <dgm:cxn modelId="{0DFC53C8-2178-4CCF-B6F6-D4F4D9717794}" type="presParOf" srcId="{57A86403-0244-4D39-AFAC-5C685A915BDD}" destId="{950C0C46-E576-47A1-93DC-F921C379C236}" srcOrd="1" destOrd="0" presId="urn:microsoft.com/office/officeart/2005/8/layout/hierarchy1"/>
    <dgm:cxn modelId="{724F2FE4-EFF1-4680-8D2A-80DD3A8A0287}" type="presParOf" srcId="{950C0C46-E576-47A1-93DC-F921C379C236}" destId="{2CDDD7A5-67E7-4424-BC90-CE8FB8E03267}" srcOrd="0" destOrd="0" presId="urn:microsoft.com/office/officeart/2005/8/layout/hierarchy1"/>
    <dgm:cxn modelId="{FD6CAF23-DE14-4E6A-8AE4-46E5196A02E2}" type="presParOf" srcId="{2CDDD7A5-67E7-4424-BC90-CE8FB8E03267}" destId="{323AF2BB-8ADC-49F3-852D-AE46B2E794D9}" srcOrd="0" destOrd="0" presId="urn:microsoft.com/office/officeart/2005/8/layout/hierarchy1"/>
    <dgm:cxn modelId="{7842F763-5C92-400E-83A7-A1E6E07EF5FA}" type="presParOf" srcId="{2CDDD7A5-67E7-4424-BC90-CE8FB8E03267}" destId="{41CA03E8-93F9-435C-B2D0-97119A28435A}" srcOrd="1" destOrd="0" presId="urn:microsoft.com/office/officeart/2005/8/layout/hierarchy1"/>
    <dgm:cxn modelId="{9A5E729C-2F0D-4C7E-8CB4-EBDA8E40FCB8}" type="presParOf" srcId="{950C0C46-E576-47A1-93DC-F921C379C236}" destId="{D44C39D2-F82B-4965-9149-D14459ED7F65}" srcOrd="1" destOrd="0" presId="urn:microsoft.com/office/officeart/2005/8/layout/hierarchy1"/>
    <dgm:cxn modelId="{19D9F7F8-F9C6-4936-AC0B-6222D02E48A6}" type="presParOf" srcId="{D44C39D2-F82B-4965-9149-D14459ED7F65}" destId="{E67C5B8A-B9DE-4B56-8312-AE5ED8DF512A}" srcOrd="0" destOrd="0" presId="urn:microsoft.com/office/officeart/2005/8/layout/hierarchy1"/>
    <dgm:cxn modelId="{0511C826-94A9-4ED6-81F9-37EDDF52E173}" type="presParOf" srcId="{D44C39D2-F82B-4965-9149-D14459ED7F65}" destId="{33979594-F97B-4065-A373-9CAA636E9DF4}" srcOrd="1" destOrd="0" presId="urn:microsoft.com/office/officeart/2005/8/layout/hierarchy1"/>
    <dgm:cxn modelId="{55280B2F-D9D2-433D-A837-AC857FA52F80}" type="presParOf" srcId="{33979594-F97B-4065-A373-9CAA636E9DF4}" destId="{99B2C8A1-0D78-4B25-90EC-F74B0C1435A9}" srcOrd="0" destOrd="0" presId="urn:microsoft.com/office/officeart/2005/8/layout/hierarchy1"/>
    <dgm:cxn modelId="{084E4096-84A9-4117-9429-02F07376BD03}" type="presParOf" srcId="{99B2C8A1-0D78-4B25-90EC-F74B0C1435A9}" destId="{49668ACF-CF8D-49E0-A4F7-A4B4BD07540B}" srcOrd="0" destOrd="0" presId="urn:microsoft.com/office/officeart/2005/8/layout/hierarchy1"/>
    <dgm:cxn modelId="{5E801952-3CC3-4858-B370-E98AED9BC43A}" type="presParOf" srcId="{99B2C8A1-0D78-4B25-90EC-F74B0C1435A9}" destId="{927F66EA-F0BD-48A7-929C-4154DE10784B}" srcOrd="1" destOrd="0" presId="urn:microsoft.com/office/officeart/2005/8/layout/hierarchy1"/>
    <dgm:cxn modelId="{39821945-712B-45F7-8CF3-99DCB972DE76}" type="presParOf" srcId="{33979594-F97B-4065-A373-9CAA636E9DF4}" destId="{B58E33AA-4EDE-4AA0-BE18-5ECC937B67D5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06FFAB-2348-4863-A048-11DA5E39DF6C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9E64B5B-7EB6-4479-AC76-883221F383C8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OLUŞUMDAKİ HARFLER AÇISINDAN İDĞÂM</a:t>
          </a:r>
          <a:endParaRPr lang="tr-TR" sz="2000" b="1" dirty="0">
            <a:solidFill>
              <a:schemeClr val="tx1"/>
            </a:solidFill>
            <a:latin typeface="+mn-lt"/>
            <a:cs typeface="Times New Roman" pitchFamily="18" charset="0"/>
          </a:endParaRPr>
        </a:p>
      </dgm:t>
    </dgm:pt>
    <dgm:pt modelId="{E1600E0C-AEB9-4BE7-B48F-470D3663FF86}" type="parTrans" cxnId="{53C86931-5B6F-4E4E-8FA7-4BEA7E3C075B}">
      <dgm:prSet/>
      <dgm:spPr/>
      <dgm:t>
        <a:bodyPr/>
        <a:lstStyle/>
        <a:p>
          <a:endParaRPr lang="tr-TR"/>
        </a:p>
      </dgm:t>
    </dgm:pt>
    <dgm:pt modelId="{B89BD09B-1A2A-473A-A6C2-00AAD9CB0E63}" type="sibTrans" cxnId="{53C86931-5B6F-4E4E-8FA7-4BEA7E3C075B}">
      <dgm:prSet/>
      <dgm:spPr/>
      <dgm:t>
        <a:bodyPr/>
        <a:lstStyle/>
        <a:p>
          <a:endParaRPr lang="tr-TR"/>
        </a:p>
      </dgm:t>
    </dgm:pt>
    <dgm:pt modelId="{0CB94A38-A4C3-42B2-BC0C-14FC42C77642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İdğâm Ma’al-Ğunne</a:t>
          </a:r>
        </a:p>
        <a:p>
          <a:r>
            <a:rPr lang="ar-EG" sz="2000" b="1" dirty="0" smtClean="0">
              <a:solidFill>
                <a:schemeClr val="tx1"/>
              </a:solidFill>
            </a:rPr>
            <a:t>الإدغام مع الغنة</a:t>
          </a:r>
          <a:endParaRPr lang="tr-TR" sz="2000" dirty="0">
            <a:solidFill>
              <a:schemeClr val="tx1"/>
            </a:solidFill>
          </a:endParaRPr>
        </a:p>
      </dgm:t>
    </dgm:pt>
    <dgm:pt modelId="{86E3195F-12F7-4AE3-A2B2-2BCD30758566}" type="parTrans" cxnId="{D74123ED-2D8E-433F-88BE-638CA87E3A2B}">
      <dgm:prSet/>
      <dgm:spPr>
        <a:ln w="38100" cmpd="sng">
          <a:solidFill>
            <a:schemeClr val="tx1"/>
          </a:solidFill>
          <a:prstDash val="solid"/>
        </a:ln>
      </dgm:spPr>
      <dgm:t>
        <a:bodyPr/>
        <a:lstStyle/>
        <a:p>
          <a:endParaRPr lang="tr-TR" dirty="0"/>
        </a:p>
      </dgm:t>
    </dgm:pt>
    <dgm:pt modelId="{A125804A-7235-4B42-8910-C29688775CA2}" type="sibTrans" cxnId="{D74123ED-2D8E-433F-88BE-638CA87E3A2B}">
      <dgm:prSet/>
      <dgm:spPr/>
      <dgm:t>
        <a:bodyPr/>
        <a:lstStyle/>
        <a:p>
          <a:endParaRPr lang="tr-TR"/>
        </a:p>
      </dgm:t>
    </dgm:pt>
    <dgm:pt modelId="{304445BD-4750-4745-9685-03A3A7E709C1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ar-EG" sz="4400" dirty="0" smtClean="0">
              <a:solidFill>
                <a:schemeClr val="tx1"/>
              </a:solidFill>
            </a:rPr>
            <a:t>نْ+يمنو</a:t>
          </a:r>
          <a:endParaRPr lang="tr-TR" sz="4400" dirty="0">
            <a:solidFill>
              <a:schemeClr val="tx1"/>
            </a:solidFill>
          </a:endParaRPr>
        </a:p>
      </dgm:t>
    </dgm:pt>
    <dgm:pt modelId="{8E89644A-D960-42F7-B812-A961EBA1CDCA}" type="parTrans" cxnId="{8609A6D4-D712-4B79-B22A-F9A2DF57901C}">
      <dgm:prSet/>
      <dgm:spPr>
        <a:ln>
          <a:solidFill>
            <a:schemeClr val="tx1"/>
          </a:solidFill>
          <a:prstDash val="solid"/>
        </a:ln>
      </dgm:spPr>
      <dgm:t>
        <a:bodyPr/>
        <a:lstStyle/>
        <a:p>
          <a:endParaRPr lang="tr-TR" dirty="0"/>
        </a:p>
      </dgm:t>
    </dgm:pt>
    <dgm:pt modelId="{297436BF-E6E1-4FB0-AED0-9ADC7B0BF5E0}" type="sibTrans" cxnId="{8609A6D4-D712-4B79-B22A-F9A2DF57901C}">
      <dgm:prSet/>
      <dgm:spPr/>
      <dgm:t>
        <a:bodyPr/>
        <a:lstStyle/>
        <a:p>
          <a:endParaRPr lang="tr-TR"/>
        </a:p>
      </dgm:t>
    </dgm:pt>
    <dgm:pt modelId="{615F1F3D-6E04-40C8-97DC-49BCE11F4BC9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İdğâm Bilâ Ğunne</a:t>
          </a:r>
        </a:p>
        <a:p>
          <a:r>
            <a:rPr lang="ar-EG" sz="2000" b="1" dirty="0" smtClean="0">
              <a:solidFill>
                <a:schemeClr val="tx1"/>
              </a:solidFill>
            </a:rPr>
            <a:t>الإدغام بلا غنة</a:t>
          </a:r>
          <a:endParaRPr lang="tr-TR" sz="2000" dirty="0">
            <a:solidFill>
              <a:schemeClr val="tx1"/>
            </a:solidFill>
          </a:endParaRPr>
        </a:p>
      </dgm:t>
    </dgm:pt>
    <dgm:pt modelId="{4AA62D43-8E70-4320-9220-36B507EAF7E9}" type="parTrans" cxnId="{175390E5-F3E4-4C8A-8E7B-B4A0383009AC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2327E511-6F4D-484F-83AA-76B019152306}" type="sibTrans" cxnId="{175390E5-F3E4-4C8A-8E7B-B4A0383009AC}">
      <dgm:prSet/>
      <dgm:spPr/>
      <dgm:t>
        <a:bodyPr/>
        <a:lstStyle/>
        <a:p>
          <a:endParaRPr lang="tr-TR"/>
        </a:p>
      </dgm:t>
    </dgm:pt>
    <dgm:pt modelId="{0D829F01-8E74-468E-A47C-987A8E85B6BD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ar-EG" sz="4400" dirty="0" smtClean="0">
              <a:solidFill>
                <a:schemeClr val="tx1"/>
              </a:solidFill>
            </a:rPr>
            <a:t>نْ+لر</a:t>
          </a:r>
          <a:endParaRPr lang="tr-TR" sz="4400" dirty="0">
            <a:solidFill>
              <a:schemeClr val="tx1"/>
            </a:solidFill>
          </a:endParaRPr>
        </a:p>
      </dgm:t>
    </dgm:pt>
    <dgm:pt modelId="{BC7B3147-DA6E-4EC1-9550-5F038F221B57}" type="parTrans" cxnId="{4A6EB50A-1EFC-499C-8793-CE59315911A2}">
      <dgm:prSet/>
      <dgm:spPr>
        <a:ln w="25400" cap="flat" cmpd="sng">
          <a:solidFill>
            <a:schemeClr val="tx1"/>
          </a:solidFill>
          <a:prstDash val="solid"/>
          <a:miter lim="800000"/>
        </a:ln>
      </dgm:spPr>
      <dgm:t>
        <a:bodyPr/>
        <a:lstStyle/>
        <a:p>
          <a:endParaRPr lang="tr-TR" dirty="0"/>
        </a:p>
      </dgm:t>
    </dgm:pt>
    <dgm:pt modelId="{C62B15DD-F1AE-4D47-B8A4-0DBEC97EB167}" type="sibTrans" cxnId="{4A6EB50A-1EFC-499C-8793-CE59315911A2}">
      <dgm:prSet/>
      <dgm:spPr/>
      <dgm:t>
        <a:bodyPr/>
        <a:lstStyle/>
        <a:p>
          <a:endParaRPr lang="tr-TR"/>
        </a:p>
      </dgm:t>
    </dgm:pt>
    <dgm:pt modelId="{D6B375AF-FA2C-4E2F-976D-FD47E825F8D7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İdğâm-ı Misleyn</a:t>
          </a:r>
          <a:endParaRPr lang="ar-EG" sz="2000" b="1" dirty="0" smtClean="0">
            <a:solidFill>
              <a:schemeClr val="tx1"/>
            </a:solidFill>
          </a:endParaRPr>
        </a:p>
        <a:p>
          <a:r>
            <a:rPr lang="ar-EG" sz="2000" b="1" dirty="0" smtClean="0">
              <a:solidFill>
                <a:schemeClr val="tx1"/>
              </a:solidFill>
            </a:rPr>
            <a:t>إدغام المثلين</a:t>
          </a:r>
          <a:endParaRPr lang="tr-TR" sz="2000" dirty="0">
            <a:solidFill>
              <a:schemeClr val="tx1"/>
            </a:solidFill>
          </a:endParaRPr>
        </a:p>
      </dgm:t>
    </dgm:pt>
    <dgm:pt modelId="{8FF453B9-4744-47E9-8ADA-D8BABAB8C258}" type="parTrans" cxnId="{60631FB0-BABC-4508-98DA-DEEB2BFC6668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FDEC3FD9-47F0-4AEC-8F7B-E394C9AD5A65}" type="sibTrans" cxnId="{60631FB0-BABC-4508-98DA-DEEB2BFC6668}">
      <dgm:prSet/>
      <dgm:spPr/>
      <dgm:t>
        <a:bodyPr/>
        <a:lstStyle/>
        <a:p>
          <a:endParaRPr lang="tr-TR"/>
        </a:p>
      </dgm:t>
    </dgm:pt>
    <dgm:pt modelId="{45196801-521B-4641-B407-7C3DA1625AF2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İdğâm-ı Şemsiyye</a:t>
          </a:r>
          <a:endParaRPr lang="ar-EG" sz="2000" b="1" dirty="0" smtClean="0">
            <a:solidFill>
              <a:schemeClr val="tx1"/>
            </a:solidFill>
          </a:endParaRPr>
        </a:p>
        <a:p>
          <a:r>
            <a:rPr lang="ar-EG" sz="2000" b="1" dirty="0" smtClean="0">
              <a:solidFill>
                <a:schemeClr val="tx1"/>
              </a:solidFill>
            </a:rPr>
            <a:t>إدغام الشمسي</a:t>
          </a:r>
          <a:endParaRPr lang="tr-TR" sz="2000" dirty="0">
            <a:solidFill>
              <a:schemeClr val="tx1"/>
            </a:solidFill>
          </a:endParaRPr>
        </a:p>
      </dgm:t>
    </dgm:pt>
    <dgm:pt modelId="{474E340A-1451-418E-8738-EF10ACAECE84}" type="parTrans" cxnId="{C09C89C6-F8B8-43E5-84BD-DDAA90D022E9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F6EAB20E-4C28-4EBD-9490-10FC465EE27F}" type="sibTrans" cxnId="{C09C89C6-F8B8-43E5-84BD-DDAA90D022E9}">
      <dgm:prSet/>
      <dgm:spPr/>
      <dgm:t>
        <a:bodyPr/>
        <a:lstStyle/>
        <a:p>
          <a:endParaRPr lang="tr-TR"/>
        </a:p>
      </dgm:t>
    </dgm:pt>
    <dgm:pt modelId="{3A9FA47E-6B92-4643-B054-A101A15CC79A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İdğâm-ı Mütecaniseyn</a:t>
          </a:r>
          <a:endParaRPr lang="ar-EG" sz="2000" b="1" dirty="0" smtClean="0">
            <a:solidFill>
              <a:schemeClr val="tx1"/>
            </a:solidFill>
          </a:endParaRPr>
        </a:p>
        <a:p>
          <a:r>
            <a:rPr lang="ar-EG" sz="2000" b="1" dirty="0" smtClean="0">
              <a:solidFill>
                <a:schemeClr val="tx1"/>
              </a:solidFill>
            </a:rPr>
            <a:t>ادغام المتجانثين</a:t>
          </a:r>
          <a:endParaRPr lang="tr-TR" sz="2000" dirty="0">
            <a:solidFill>
              <a:schemeClr val="tx1"/>
            </a:solidFill>
          </a:endParaRPr>
        </a:p>
      </dgm:t>
    </dgm:pt>
    <dgm:pt modelId="{82DF2B00-7359-403F-9112-A6D036371C41}" type="parTrans" cxnId="{B84A8038-8C74-4A2F-886B-623784DAEB6B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E8690709-03DA-4676-82D7-9BD7FBA3A303}" type="sibTrans" cxnId="{B84A8038-8C74-4A2F-886B-623784DAEB6B}">
      <dgm:prSet/>
      <dgm:spPr/>
      <dgm:t>
        <a:bodyPr/>
        <a:lstStyle/>
        <a:p>
          <a:endParaRPr lang="tr-TR"/>
        </a:p>
      </dgm:t>
    </dgm:pt>
    <dgm:pt modelId="{FE24764B-302E-4197-8927-6E5A7E79664C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İdğâm-ı Mütekâribeyn</a:t>
          </a:r>
          <a:endParaRPr lang="ar-EG" sz="2000" b="1" dirty="0" smtClean="0">
            <a:solidFill>
              <a:schemeClr val="tx1"/>
            </a:solidFill>
          </a:endParaRPr>
        </a:p>
        <a:p>
          <a:r>
            <a:rPr lang="ar-EG" sz="2000" b="1" dirty="0" smtClean="0">
              <a:solidFill>
                <a:schemeClr val="tx1"/>
              </a:solidFill>
            </a:rPr>
            <a:t>ادغام المتقاربين</a:t>
          </a:r>
          <a:endParaRPr lang="tr-TR" sz="2000" dirty="0">
            <a:solidFill>
              <a:schemeClr val="tx1"/>
            </a:solidFill>
          </a:endParaRPr>
        </a:p>
      </dgm:t>
    </dgm:pt>
    <dgm:pt modelId="{9225766F-9787-4336-B100-8A799C072FD5}" type="parTrans" cxnId="{CFB05387-3299-49C9-AA59-92E2C14D7CDC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F612A616-96D9-45A0-B2E9-B445BDF35225}" type="sibTrans" cxnId="{CFB05387-3299-49C9-AA59-92E2C14D7CDC}">
      <dgm:prSet/>
      <dgm:spPr/>
      <dgm:t>
        <a:bodyPr/>
        <a:lstStyle/>
        <a:p>
          <a:endParaRPr lang="tr-TR"/>
        </a:p>
      </dgm:t>
    </dgm:pt>
    <dgm:pt modelId="{00E17AB6-879D-4178-8FA1-88DF8A17BD6A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sz="3200" dirty="0" smtClean="0"/>
            <a:t> </a:t>
          </a:r>
          <a:r>
            <a:rPr lang="tr-TR" sz="3200" dirty="0" smtClean="0">
              <a:solidFill>
                <a:schemeClr val="tx1"/>
              </a:solidFill>
            </a:rPr>
            <a:t>...</a:t>
          </a:r>
          <a:r>
            <a:rPr lang="ar-EG" sz="3200" dirty="0" smtClean="0">
              <a:solidFill>
                <a:schemeClr val="tx1"/>
              </a:solidFill>
            </a:rPr>
            <a:t>ن+ن</a:t>
          </a:r>
          <a:r>
            <a:rPr lang="tr-TR" sz="3600" dirty="0" smtClean="0">
              <a:solidFill>
                <a:schemeClr val="tx1"/>
              </a:solidFill>
            </a:rPr>
            <a:t>,</a:t>
          </a:r>
          <a:r>
            <a:rPr lang="ar-EG" sz="3600" dirty="0" smtClean="0">
              <a:solidFill>
                <a:schemeClr val="tx1"/>
              </a:solidFill>
            </a:rPr>
            <a:t> د+د</a:t>
          </a:r>
          <a:endParaRPr lang="tr-TR" sz="3600" dirty="0">
            <a:solidFill>
              <a:schemeClr val="tx1"/>
            </a:solidFill>
          </a:endParaRPr>
        </a:p>
      </dgm:t>
    </dgm:pt>
    <dgm:pt modelId="{1775CA22-7811-4D0D-B342-BF50DA638238}" type="parTrans" cxnId="{7AF63C0D-5C4B-43BF-877C-40F34CBF876E}">
      <dgm:prSet/>
      <dgm:spPr>
        <a:ln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EAA4A99C-F0F8-42E1-A4CE-8F4C1B5FCDAC}" type="sibTrans" cxnId="{7AF63C0D-5C4B-43BF-877C-40F34CBF876E}">
      <dgm:prSet/>
      <dgm:spPr/>
      <dgm:t>
        <a:bodyPr/>
        <a:lstStyle/>
        <a:p>
          <a:endParaRPr lang="tr-TR"/>
        </a:p>
      </dgm:t>
    </dgm:pt>
    <dgm:pt modelId="{54490F33-CD51-4C98-9DE4-88BC2855ED54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ar-EG" sz="2000" b="1" dirty="0" smtClean="0">
              <a:solidFill>
                <a:schemeClr val="tx1"/>
              </a:solidFill>
            </a:rPr>
            <a:t>الحروف الشمسي</a:t>
          </a:r>
          <a:r>
            <a:rPr lang="tr-TR" sz="2000" b="1" dirty="0" smtClean="0"/>
            <a:t> </a:t>
          </a:r>
          <a:r>
            <a:rPr lang="tr-TR" sz="1800" dirty="0" smtClean="0">
              <a:solidFill>
                <a:schemeClr val="tx1"/>
              </a:solidFill>
            </a:rPr>
            <a:t>+</a:t>
          </a:r>
          <a:r>
            <a:rPr lang="tr-TR" sz="2800" dirty="0" smtClean="0">
              <a:solidFill>
                <a:schemeClr val="tx1"/>
              </a:solidFill>
            </a:rPr>
            <a:t> </a:t>
          </a:r>
          <a:r>
            <a:rPr lang="ar-EG" sz="2400" dirty="0" smtClean="0">
              <a:solidFill>
                <a:schemeClr val="tx1"/>
              </a:solidFill>
            </a:rPr>
            <a:t>ال </a:t>
          </a:r>
          <a:endParaRPr lang="tr-TR" sz="2400" dirty="0">
            <a:solidFill>
              <a:schemeClr val="tx1"/>
            </a:solidFill>
          </a:endParaRPr>
        </a:p>
      </dgm:t>
    </dgm:pt>
    <dgm:pt modelId="{95A9462C-792F-4C93-93EA-C373F9C954E8}" type="parTrans" cxnId="{50C9DDFA-D480-4733-8AE1-D22B9829E1CD}">
      <dgm:prSet/>
      <dgm:spPr>
        <a:ln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8C53E2CC-0A93-4C3F-8C09-9F3F21E74A19}" type="sibTrans" cxnId="{50C9DDFA-D480-4733-8AE1-D22B9829E1CD}">
      <dgm:prSet/>
      <dgm:spPr/>
      <dgm:t>
        <a:bodyPr/>
        <a:lstStyle/>
        <a:p>
          <a:endParaRPr lang="tr-TR"/>
        </a:p>
      </dgm:t>
    </dgm:pt>
    <dgm:pt modelId="{6D04064F-DC32-49FC-A007-633DD0F43EB0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ar-EG" sz="2200" b="1" dirty="0" smtClean="0">
              <a:solidFill>
                <a:schemeClr val="tx1"/>
              </a:solidFill>
            </a:rPr>
            <a:t>ط د ت </a:t>
          </a:r>
          <a:r>
            <a:rPr lang="tr-TR" sz="2200" b="1" dirty="0" smtClean="0">
              <a:solidFill>
                <a:schemeClr val="tx1"/>
              </a:solidFill>
            </a:rPr>
            <a:t>, </a:t>
          </a:r>
          <a:r>
            <a:rPr lang="ar-EG" sz="2200" b="1" dirty="0" smtClean="0">
              <a:solidFill>
                <a:schemeClr val="tx1"/>
              </a:solidFill>
            </a:rPr>
            <a:t>ظ ذ ث</a:t>
          </a:r>
          <a:r>
            <a:rPr lang="tr-TR" sz="2200" b="1" dirty="0" smtClean="0">
              <a:solidFill>
                <a:schemeClr val="tx1"/>
              </a:solidFill>
            </a:rPr>
            <a:t> , </a:t>
          </a:r>
          <a:r>
            <a:rPr lang="ar-EG" sz="2200" b="1" dirty="0" smtClean="0">
              <a:solidFill>
                <a:schemeClr val="tx1"/>
              </a:solidFill>
            </a:rPr>
            <a:t>ب م</a:t>
          </a:r>
          <a:endParaRPr lang="tr-TR" sz="2200" b="1" dirty="0">
            <a:solidFill>
              <a:schemeClr val="tx1"/>
            </a:solidFill>
          </a:endParaRPr>
        </a:p>
      </dgm:t>
    </dgm:pt>
    <dgm:pt modelId="{97CA9AB6-8D20-4024-BFB6-E3481E3146ED}" type="parTrans" cxnId="{75AD8A6A-B325-42CA-A59B-F50768D006EA}">
      <dgm:prSet/>
      <dgm:spPr>
        <a:ln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96380514-BA37-4948-A7BC-93F148F287E0}" type="sibTrans" cxnId="{75AD8A6A-B325-42CA-A59B-F50768D006EA}">
      <dgm:prSet/>
      <dgm:spPr/>
      <dgm:t>
        <a:bodyPr/>
        <a:lstStyle/>
        <a:p>
          <a:endParaRPr lang="tr-TR"/>
        </a:p>
      </dgm:t>
    </dgm:pt>
    <dgm:pt modelId="{F84C7901-7F28-4D0F-B0CD-7ABB64F97A48}">
      <dgm:prSet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ar-EG" sz="2400" b="1" dirty="0" smtClean="0">
              <a:solidFill>
                <a:schemeClr val="tx1"/>
              </a:solidFill>
            </a:rPr>
            <a:t>ل</a:t>
          </a:r>
          <a:r>
            <a:rPr lang="ar-EG" sz="2400" dirty="0" smtClean="0"/>
            <a:t> </a:t>
          </a:r>
          <a:r>
            <a:rPr lang="ar-EG" sz="2400" b="1" dirty="0" smtClean="0">
              <a:solidFill>
                <a:schemeClr val="tx1"/>
              </a:solidFill>
            </a:rPr>
            <a:t>ر </a:t>
          </a:r>
          <a:r>
            <a:rPr lang="tr-TR" sz="2400" b="1" dirty="0" smtClean="0">
              <a:solidFill>
                <a:schemeClr val="tx1"/>
              </a:solidFill>
            </a:rPr>
            <a:t>, </a:t>
          </a:r>
          <a:r>
            <a:rPr lang="ar-EG" sz="2400" b="1" dirty="0" smtClean="0">
              <a:solidFill>
                <a:schemeClr val="tx1"/>
              </a:solidFill>
            </a:rPr>
            <a:t>ق ك</a:t>
          </a:r>
          <a:endParaRPr lang="tr-TR" sz="2400" b="1" dirty="0">
            <a:solidFill>
              <a:schemeClr val="tx1"/>
            </a:solidFill>
          </a:endParaRPr>
        </a:p>
      </dgm:t>
    </dgm:pt>
    <dgm:pt modelId="{C832E578-2664-4FE4-AA41-01D32E14FE28}" type="parTrans" cxnId="{FBCD67D9-D9BF-4384-BDFB-030D50C08DDA}">
      <dgm:prSet/>
      <dgm:spPr>
        <a:ln>
          <a:solidFill>
            <a:schemeClr val="tx1"/>
          </a:solidFill>
        </a:ln>
      </dgm:spPr>
      <dgm:t>
        <a:bodyPr/>
        <a:lstStyle/>
        <a:p>
          <a:endParaRPr lang="tr-TR" dirty="0"/>
        </a:p>
      </dgm:t>
    </dgm:pt>
    <dgm:pt modelId="{18372E56-5984-412C-9A3C-82F8873C2A73}" type="sibTrans" cxnId="{FBCD67D9-D9BF-4384-BDFB-030D50C08DDA}">
      <dgm:prSet/>
      <dgm:spPr/>
      <dgm:t>
        <a:bodyPr/>
        <a:lstStyle/>
        <a:p>
          <a:endParaRPr lang="tr-TR"/>
        </a:p>
      </dgm:t>
    </dgm:pt>
    <dgm:pt modelId="{E65B9B8B-9DEC-4660-8461-03A1F0587402}" type="pres">
      <dgm:prSet presAssocID="{C606FFAB-2348-4863-A048-11DA5E39DF6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0DCBAD1-7003-46D1-8391-CEFC8AA9F85D}" type="pres">
      <dgm:prSet presAssocID="{29E64B5B-7EB6-4479-AC76-883221F383C8}" presName="root1" presStyleCnt="0"/>
      <dgm:spPr/>
    </dgm:pt>
    <dgm:pt modelId="{75FC4340-0E49-4E7C-B748-00AFB7CD6B9E}" type="pres">
      <dgm:prSet presAssocID="{29E64B5B-7EB6-4479-AC76-883221F383C8}" presName="LevelOneTextNode" presStyleLbl="node0" presStyleIdx="0" presStyleCnt="1" custScaleX="123282" custScaleY="142581" custLinFactNeighborX="-35303" custLinFactNeighborY="32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DDDDDDA-B031-41A8-8791-1F3056AA6345}" type="pres">
      <dgm:prSet presAssocID="{29E64B5B-7EB6-4479-AC76-883221F383C8}" presName="level2hierChild" presStyleCnt="0"/>
      <dgm:spPr/>
    </dgm:pt>
    <dgm:pt modelId="{8B20176E-51F7-4654-B58B-2B68974DBC71}" type="pres">
      <dgm:prSet presAssocID="{86E3195F-12F7-4AE3-A2B2-2BCD30758566}" presName="conn2-1" presStyleLbl="parChTrans1D2" presStyleIdx="0" presStyleCnt="6"/>
      <dgm:spPr/>
      <dgm:t>
        <a:bodyPr/>
        <a:lstStyle/>
        <a:p>
          <a:endParaRPr lang="tr-TR"/>
        </a:p>
      </dgm:t>
    </dgm:pt>
    <dgm:pt modelId="{9B4E5C84-CC8F-44F1-95B5-895BD541C450}" type="pres">
      <dgm:prSet presAssocID="{86E3195F-12F7-4AE3-A2B2-2BCD30758566}" presName="connTx" presStyleLbl="parChTrans1D2" presStyleIdx="0" presStyleCnt="6"/>
      <dgm:spPr/>
      <dgm:t>
        <a:bodyPr/>
        <a:lstStyle/>
        <a:p>
          <a:endParaRPr lang="tr-TR"/>
        </a:p>
      </dgm:t>
    </dgm:pt>
    <dgm:pt modelId="{8CBDA34C-1D7C-4B93-BDF4-5D47989CFF93}" type="pres">
      <dgm:prSet presAssocID="{0CB94A38-A4C3-42B2-BC0C-14FC42C77642}" presName="root2" presStyleCnt="0"/>
      <dgm:spPr/>
    </dgm:pt>
    <dgm:pt modelId="{9734ACE3-42AA-4EB1-95D4-1FA821653A78}" type="pres">
      <dgm:prSet presAssocID="{0CB94A38-A4C3-42B2-BC0C-14FC42C77642}" presName="LevelTwoTextNode" presStyleLbl="node2" presStyleIdx="0" presStyleCnt="6" custLinFactNeighborX="-28066" custLinFactNeighborY="-45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62C582E-BFD0-4233-A68A-F9C9A15C40DD}" type="pres">
      <dgm:prSet presAssocID="{0CB94A38-A4C3-42B2-BC0C-14FC42C77642}" presName="level3hierChild" presStyleCnt="0"/>
      <dgm:spPr/>
    </dgm:pt>
    <dgm:pt modelId="{0109009A-398B-449A-8C66-5B7A8974068E}" type="pres">
      <dgm:prSet presAssocID="{8E89644A-D960-42F7-B812-A961EBA1CDCA}" presName="conn2-1" presStyleLbl="parChTrans1D3" presStyleIdx="0" presStyleCnt="6"/>
      <dgm:spPr/>
      <dgm:t>
        <a:bodyPr/>
        <a:lstStyle/>
        <a:p>
          <a:endParaRPr lang="tr-TR"/>
        </a:p>
      </dgm:t>
    </dgm:pt>
    <dgm:pt modelId="{4F91F31A-8D16-482D-BF46-D1944D7BBF4D}" type="pres">
      <dgm:prSet presAssocID="{8E89644A-D960-42F7-B812-A961EBA1CDCA}" presName="connTx" presStyleLbl="parChTrans1D3" presStyleIdx="0" presStyleCnt="6"/>
      <dgm:spPr/>
      <dgm:t>
        <a:bodyPr/>
        <a:lstStyle/>
        <a:p>
          <a:endParaRPr lang="tr-TR"/>
        </a:p>
      </dgm:t>
    </dgm:pt>
    <dgm:pt modelId="{639F082C-C5EA-41D7-A448-9C06E1DB649C}" type="pres">
      <dgm:prSet presAssocID="{304445BD-4750-4745-9685-03A3A7E709C1}" presName="root2" presStyleCnt="0"/>
      <dgm:spPr/>
    </dgm:pt>
    <dgm:pt modelId="{231CD564-BEC8-46B8-990A-6D284C93CC6E}" type="pres">
      <dgm:prSet presAssocID="{304445BD-4750-4745-9685-03A3A7E709C1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5F680B8-A9B3-41FC-AD17-52ADFC2D647A}" type="pres">
      <dgm:prSet presAssocID="{304445BD-4750-4745-9685-03A3A7E709C1}" presName="level3hierChild" presStyleCnt="0"/>
      <dgm:spPr/>
    </dgm:pt>
    <dgm:pt modelId="{81C9F026-D6ED-451B-9DAC-D17FA7F50BF0}" type="pres">
      <dgm:prSet presAssocID="{4AA62D43-8E70-4320-9220-36B507EAF7E9}" presName="conn2-1" presStyleLbl="parChTrans1D2" presStyleIdx="1" presStyleCnt="6"/>
      <dgm:spPr/>
      <dgm:t>
        <a:bodyPr/>
        <a:lstStyle/>
        <a:p>
          <a:endParaRPr lang="tr-TR"/>
        </a:p>
      </dgm:t>
    </dgm:pt>
    <dgm:pt modelId="{1D861D3B-F462-4B96-A478-EC434AD56E33}" type="pres">
      <dgm:prSet presAssocID="{4AA62D43-8E70-4320-9220-36B507EAF7E9}" presName="connTx" presStyleLbl="parChTrans1D2" presStyleIdx="1" presStyleCnt="6"/>
      <dgm:spPr/>
      <dgm:t>
        <a:bodyPr/>
        <a:lstStyle/>
        <a:p>
          <a:endParaRPr lang="tr-TR"/>
        </a:p>
      </dgm:t>
    </dgm:pt>
    <dgm:pt modelId="{CEA106AD-CDA8-4B19-8257-45183487CE6C}" type="pres">
      <dgm:prSet presAssocID="{615F1F3D-6E04-40C8-97DC-49BCE11F4BC9}" presName="root2" presStyleCnt="0"/>
      <dgm:spPr/>
    </dgm:pt>
    <dgm:pt modelId="{B4507BAD-CC93-481B-BA24-437BADA211CD}" type="pres">
      <dgm:prSet presAssocID="{615F1F3D-6E04-40C8-97DC-49BCE11F4BC9}" presName="LevelTwoTextNode" presStyleLbl="node2" presStyleIdx="1" presStyleCnt="6" custLinFactNeighborX="-28066" custLinFactNeighborY="249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96415BA-8E43-40EA-8218-41633F1002EF}" type="pres">
      <dgm:prSet presAssocID="{615F1F3D-6E04-40C8-97DC-49BCE11F4BC9}" presName="level3hierChild" presStyleCnt="0"/>
      <dgm:spPr/>
    </dgm:pt>
    <dgm:pt modelId="{617935C4-9408-41EB-9A56-1075EB0709B0}" type="pres">
      <dgm:prSet presAssocID="{BC7B3147-DA6E-4EC1-9550-5F038F221B57}" presName="conn2-1" presStyleLbl="parChTrans1D3" presStyleIdx="1" presStyleCnt="6"/>
      <dgm:spPr/>
      <dgm:t>
        <a:bodyPr/>
        <a:lstStyle/>
        <a:p>
          <a:endParaRPr lang="tr-TR"/>
        </a:p>
      </dgm:t>
    </dgm:pt>
    <dgm:pt modelId="{AA391AD8-C8F1-4389-9C72-0D884FF68730}" type="pres">
      <dgm:prSet presAssocID="{BC7B3147-DA6E-4EC1-9550-5F038F221B57}" presName="connTx" presStyleLbl="parChTrans1D3" presStyleIdx="1" presStyleCnt="6"/>
      <dgm:spPr/>
      <dgm:t>
        <a:bodyPr/>
        <a:lstStyle/>
        <a:p>
          <a:endParaRPr lang="tr-TR"/>
        </a:p>
      </dgm:t>
    </dgm:pt>
    <dgm:pt modelId="{5EE901D3-C07C-4F85-93A3-7734D0EC3B12}" type="pres">
      <dgm:prSet presAssocID="{0D829F01-8E74-468E-A47C-987A8E85B6BD}" presName="root2" presStyleCnt="0"/>
      <dgm:spPr/>
    </dgm:pt>
    <dgm:pt modelId="{E072CE92-9AEC-41CD-A91F-35A1A742FFCE}" type="pres">
      <dgm:prSet presAssocID="{0D829F01-8E74-468E-A47C-987A8E85B6BD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DFE5F30-3623-4472-8F6C-E906511C95C3}" type="pres">
      <dgm:prSet presAssocID="{0D829F01-8E74-468E-A47C-987A8E85B6BD}" presName="level3hierChild" presStyleCnt="0"/>
      <dgm:spPr/>
    </dgm:pt>
    <dgm:pt modelId="{A5581920-8E4F-42CF-BB81-3BB3005CF511}" type="pres">
      <dgm:prSet presAssocID="{8FF453B9-4744-47E9-8ADA-D8BABAB8C258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BE1606EE-41B9-4CBE-9828-995456903CD7}" type="pres">
      <dgm:prSet presAssocID="{8FF453B9-4744-47E9-8ADA-D8BABAB8C258}" presName="connTx" presStyleLbl="parChTrans1D2" presStyleIdx="2" presStyleCnt="6"/>
      <dgm:spPr/>
      <dgm:t>
        <a:bodyPr/>
        <a:lstStyle/>
        <a:p>
          <a:endParaRPr lang="tr-TR"/>
        </a:p>
      </dgm:t>
    </dgm:pt>
    <dgm:pt modelId="{F36C5298-C564-4511-B0B4-3AA4314D497B}" type="pres">
      <dgm:prSet presAssocID="{D6B375AF-FA2C-4E2F-976D-FD47E825F8D7}" presName="root2" presStyleCnt="0"/>
      <dgm:spPr/>
    </dgm:pt>
    <dgm:pt modelId="{24764A41-10CE-48DE-ADDF-30EBCA0292C4}" type="pres">
      <dgm:prSet presAssocID="{D6B375AF-FA2C-4E2F-976D-FD47E825F8D7}" presName="LevelTwoTextNode" presStyleLbl="node2" presStyleIdx="2" presStyleCnt="6" custLinFactNeighborX="-28066" custLinFactNeighborY="104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F122230-B3A4-401B-A627-1BE82D876C25}" type="pres">
      <dgm:prSet presAssocID="{D6B375AF-FA2C-4E2F-976D-FD47E825F8D7}" presName="level3hierChild" presStyleCnt="0"/>
      <dgm:spPr/>
    </dgm:pt>
    <dgm:pt modelId="{8256A072-88A8-46AD-84C1-49EB8C1D46A4}" type="pres">
      <dgm:prSet presAssocID="{1775CA22-7811-4D0D-B342-BF50DA638238}" presName="conn2-1" presStyleLbl="parChTrans1D3" presStyleIdx="2" presStyleCnt="6"/>
      <dgm:spPr/>
      <dgm:t>
        <a:bodyPr/>
        <a:lstStyle/>
        <a:p>
          <a:endParaRPr lang="tr-TR"/>
        </a:p>
      </dgm:t>
    </dgm:pt>
    <dgm:pt modelId="{59956C90-2EE3-4E3E-ACFA-CDB112449CFD}" type="pres">
      <dgm:prSet presAssocID="{1775CA22-7811-4D0D-B342-BF50DA638238}" presName="connTx" presStyleLbl="parChTrans1D3" presStyleIdx="2" presStyleCnt="6"/>
      <dgm:spPr/>
      <dgm:t>
        <a:bodyPr/>
        <a:lstStyle/>
        <a:p>
          <a:endParaRPr lang="tr-TR"/>
        </a:p>
      </dgm:t>
    </dgm:pt>
    <dgm:pt modelId="{80E353C1-3579-4884-8F95-D1D6FE905855}" type="pres">
      <dgm:prSet presAssocID="{00E17AB6-879D-4178-8FA1-88DF8A17BD6A}" presName="root2" presStyleCnt="0"/>
      <dgm:spPr/>
    </dgm:pt>
    <dgm:pt modelId="{B03AEE34-0708-4276-9843-6199EBBF98AD}" type="pres">
      <dgm:prSet presAssocID="{00E17AB6-879D-4178-8FA1-88DF8A17BD6A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014152F-F389-4443-99D5-B8B0FF460DFA}" type="pres">
      <dgm:prSet presAssocID="{00E17AB6-879D-4178-8FA1-88DF8A17BD6A}" presName="level3hierChild" presStyleCnt="0"/>
      <dgm:spPr/>
    </dgm:pt>
    <dgm:pt modelId="{C938B48F-3279-4CAB-B120-CB56ABDCC518}" type="pres">
      <dgm:prSet presAssocID="{474E340A-1451-418E-8738-EF10ACAECE84}" presName="conn2-1" presStyleLbl="parChTrans1D2" presStyleIdx="3" presStyleCnt="6"/>
      <dgm:spPr/>
      <dgm:t>
        <a:bodyPr/>
        <a:lstStyle/>
        <a:p>
          <a:endParaRPr lang="tr-TR"/>
        </a:p>
      </dgm:t>
    </dgm:pt>
    <dgm:pt modelId="{66B64A07-5F7B-4382-B2E0-D84AB1067FC9}" type="pres">
      <dgm:prSet presAssocID="{474E340A-1451-418E-8738-EF10ACAECE84}" presName="connTx" presStyleLbl="parChTrans1D2" presStyleIdx="3" presStyleCnt="6"/>
      <dgm:spPr/>
      <dgm:t>
        <a:bodyPr/>
        <a:lstStyle/>
        <a:p>
          <a:endParaRPr lang="tr-TR"/>
        </a:p>
      </dgm:t>
    </dgm:pt>
    <dgm:pt modelId="{99010ABB-5684-4ECD-99FD-696A28167DFD}" type="pres">
      <dgm:prSet presAssocID="{45196801-521B-4641-B407-7C3DA1625AF2}" presName="root2" presStyleCnt="0"/>
      <dgm:spPr/>
    </dgm:pt>
    <dgm:pt modelId="{1F26EB3F-418C-4D36-99F7-66E59C892E32}" type="pres">
      <dgm:prSet presAssocID="{45196801-521B-4641-B407-7C3DA1625AF2}" presName="LevelTwoTextNode" presStyleLbl="node2" presStyleIdx="3" presStyleCnt="6" custLinFactNeighborX="-24518" custLinFactNeighborY="-4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69307DC-928B-4920-A5FB-61CD68D666CA}" type="pres">
      <dgm:prSet presAssocID="{45196801-521B-4641-B407-7C3DA1625AF2}" presName="level3hierChild" presStyleCnt="0"/>
      <dgm:spPr/>
    </dgm:pt>
    <dgm:pt modelId="{3A6C3F3F-FEE9-482F-B3C1-B3C741207B81}" type="pres">
      <dgm:prSet presAssocID="{95A9462C-792F-4C93-93EA-C373F9C954E8}" presName="conn2-1" presStyleLbl="parChTrans1D3" presStyleIdx="3" presStyleCnt="6"/>
      <dgm:spPr/>
      <dgm:t>
        <a:bodyPr/>
        <a:lstStyle/>
        <a:p>
          <a:endParaRPr lang="tr-TR"/>
        </a:p>
      </dgm:t>
    </dgm:pt>
    <dgm:pt modelId="{8266DFAB-412F-4BD8-8F27-ABFA606EA558}" type="pres">
      <dgm:prSet presAssocID="{95A9462C-792F-4C93-93EA-C373F9C954E8}" presName="connTx" presStyleLbl="parChTrans1D3" presStyleIdx="3" presStyleCnt="6"/>
      <dgm:spPr/>
      <dgm:t>
        <a:bodyPr/>
        <a:lstStyle/>
        <a:p>
          <a:endParaRPr lang="tr-TR"/>
        </a:p>
      </dgm:t>
    </dgm:pt>
    <dgm:pt modelId="{AB85E9A1-7B88-47F2-B59D-FC61D702EAEB}" type="pres">
      <dgm:prSet presAssocID="{54490F33-CD51-4C98-9DE4-88BC2855ED54}" presName="root2" presStyleCnt="0"/>
      <dgm:spPr/>
    </dgm:pt>
    <dgm:pt modelId="{FC924A06-4B9C-4C05-A42B-7D88B5268832}" type="pres">
      <dgm:prSet presAssocID="{54490F33-CD51-4C98-9DE4-88BC2855ED54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2A243C1-CE19-4D45-B334-BB4CF5703F66}" type="pres">
      <dgm:prSet presAssocID="{54490F33-CD51-4C98-9DE4-88BC2855ED54}" presName="level3hierChild" presStyleCnt="0"/>
      <dgm:spPr/>
    </dgm:pt>
    <dgm:pt modelId="{E721DFC0-8CFB-4E93-8E59-36181757B404}" type="pres">
      <dgm:prSet presAssocID="{82DF2B00-7359-403F-9112-A6D036371C41}" presName="conn2-1" presStyleLbl="parChTrans1D2" presStyleIdx="4" presStyleCnt="6"/>
      <dgm:spPr/>
      <dgm:t>
        <a:bodyPr/>
        <a:lstStyle/>
        <a:p>
          <a:endParaRPr lang="tr-TR"/>
        </a:p>
      </dgm:t>
    </dgm:pt>
    <dgm:pt modelId="{F3EACC32-017C-40D7-A0D0-FE34CBBFAD15}" type="pres">
      <dgm:prSet presAssocID="{82DF2B00-7359-403F-9112-A6D036371C41}" presName="connTx" presStyleLbl="parChTrans1D2" presStyleIdx="4" presStyleCnt="6"/>
      <dgm:spPr/>
      <dgm:t>
        <a:bodyPr/>
        <a:lstStyle/>
        <a:p>
          <a:endParaRPr lang="tr-TR"/>
        </a:p>
      </dgm:t>
    </dgm:pt>
    <dgm:pt modelId="{5DFFEFF8-1839-4829-ADF7-F06E99CA74F8}" type="pres">
      <dgm:prSet presAssocID="{3A9FA47E-6B92-4643-B054-A101A15CC79A}" presName="root2" presStyleCnt="0"/>
      <dgm:spPr/>
    </dgm:pt>
    <dgm:pt modelId="{FDE41590-9C94-4368-B104-A067773D8029}" type="pres">
      <dgm:prSet presAssocID="{3A9FA47E-6B92-4643-B054-A101A15CC79A}" presName="LevelTwoTextNode" presStyleLbl="node2" presStyleIdx="4" presStyleCnt="6" custLinFactNeighborX="-24518" custLinFactNeighborY="-18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E56DED-B06C-4827-8F90-53FA8923606A}" type="pres">
      <dgm:prSet presAssocID="{3A9FA47E-6B92-4643-B054-A101A15CC79A}" presName="level3hierChild" presStyleCnt="0"/>
      <dgm:spPr/>
    </dgm:pt>
    <dgm:pt modelId="{D91C1AF2-B42D-42E9-BB9E-691146F49595}" type="pres">
      <dgm:prSet presAssocID="{97CA9AB6-8D20-4024-BFB6-E3481E3146ED}" presName="conn2-1" presStyleLbl="parChTrans1D3" presStyleIdx="4" presStyleCnt="6"/>
      <dgm:spPr/>
      <dgm:t>
        <a:bodyPr/>
        <a:lstStyle/>
        <a:p>
          <a:endParaRPr lang="tr-TR"/>
        </a:p>
      </dgm:t>
    </dgm:pt>
    <dgm:pt modelId="{8A72188E-BB07-4EB3-BD9E-C55637E3576B}" type="pres">
      <dgm:prSet presAssocID="{97CA9AB6-8D20-4024-BFB6-E3481E3146ED}" presName="connTx" presStyleLbl="parChTrans1D3" presStyleIdx="4" presStyleCnt="6"/>
      <dgm:spPr/>
      <dgm:t>
        <a:bodyPr/>
        <a:lstStyle/>
        <a:p>
          <a:endParaRPr lang="tr-TR"/>
        </a:p>
      </dgm:t>
    </dgm:pt>
    <dgm:pt modelId="{50566FAE-40CE-4F3D-A9C5-4C89E14AD230}" type="pres">
      <dgm:prSet presAssocID="{6D04064F-DC32-49FC-A007-633DD0F43EB0}" presName="root2" presStyleCnt="0"/>
      <dgm:spPr/>
    </dgm:pt>
    <dgm:pt modelId="{95E777FB-1872-4EE6-BA29-06C5FA03388A}" type="pres">
      <dgm:prSet presAssocID="{6D04064F-DC32-49FC-A007-633DD0F43EB0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30BDCA3-F1DC-4EF7-994F-F93955DA8333}" type="pres">
      <dgm:prSet presAssocID="{6D04064F-DC32-49FC-A007-633DD0F43EB0}" presName="level3hierChild" presStyleCnt="0"/>
      <dgm:spPr/>
    </dgm:pt>
    <dgm:pt modelId="{C05D75E3-7064-4717-9282-55355CF41F01}" type="pres">
      <dgm:prSet presAssocID="{9225766F-9787-4336-B100-8A799C072FD5}" presName="conn2-1" presStyleLbl="parChTrans1D2" presStyleIdx="5" presStyleCnt="6"/>
      <dgm:spPr/>
      <dgm:t>
        <a:bodyPr/>
        <a:lstStyle/>
        <a:p>
          <a:endParaRPr lang="tr-TR"/>
        </a:p>
      </dgm:t>
    </dgm:pt>
    <dgm:pt modelId="{F4E2C389-EC71-4632-83B7-106597FEDDD4}" type="pres">
      <dgm:prSet presAssocID="{9225766F-9787-4336-B100-8A799C072FD5}" presName="connTx" presStyleLbl="parChTrans1D2" presStyleIdx="5" presStyleCnt="6"/>
      <dgm:spPr/>
      <dgm:t>
        <a:bodyPr/>
        <a:lstStyle/>
        <a:p>
          <a:endParaRPr lang="tr-TR"/>
        </a:p>
      </dgm:t>
    </dgm:pt>
    <dgm:pt modelId="{56910E41-9DD0-458A-A10C-514CB59D8C87}" type="pres">
      <dgm:prSet presAssocID="{FE24764B-302E-4197-8927-6E5A7E79664C}" presName="root2" presStyleCnt="0"/>
      <dgm:spPr/>
    </dgm:pt>
    <dgm:pt modelId="{1EA7D2E2-E8D3-46C9-975A-91D93C3E9FD1}" type="pres">
      <dgm:prSet presAssocID="{FE24764B-302E-4197-8927-6E5A7E79664C}" presName="LevelTwoTextNode" presStyleLbl="node2" presStyleIdx="5" presStyleCnt="6" custLinFactNeighborX="-20969" custLinFactNeighborY="45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0A9F04D-889A-43D1-9B0D-56B2DC64A644}" type="pres">
      <dgm:prSet presAssocID="{FE24764B-302E-4197-8927-6E5A7E79664C}" presName="level3hierChild" presStyleCnt="0"/>
      <dgm:spPr/>
    </dgm:pt>
    <dgm:pt modelId="{C67FD64A-D0FB-405C-A1D7-B78D0836B4E3}" type="pres">
      <dgm:prSet presAssocID="{C832E578-2664-4FE4-AA41-01D32E14FE28}" presName="conn2-1" presStyleLbl="parChTrans1D3" presStyleIdx="5" presStyleCnt="6"/>
      <dgm:spPr/>
      <dgm:t>
        <a:bodyPr/>
        <a:lstStyle/>
        <a:p>
          <a:endParaRPr lang="tr-TR"/>
        </a:p>
      </dgm:t>
    </dgm:pt>
    <dgm:pt modelId="{1A1188BA-92E1-47BB-8907-8E46BC213BDD}" type="pres">
      <dgm:prSet presAssocID="{C832E578-2664-4FE4-AA41-01D32E14FE28}" presName="connTx" presStyleLbl="parChTrans1D3" presStyleIdx="5" presStyleCnt="6"/>
      <dgm:spPr/>
      <dgm:t>
        <a:bodyPr/>
        <a:lstStyle/>
        <a:p>
          <a:endParaRPr lang="tr-TR"/>
        </a:p>
      </dgm:t>
    </dgm:pt>
    <dgm:pt modelId="{D2E03739-6945-495C-8547-27512166DBD9}" type="pres">
      <dgm:prSet presAssocID="{F84C7901-7F28-4D0F-B0CD-7ABB64F97A48}" presName="root2" presStyleCnt="0"/>
      <dgm:spPr/>
    </dgm:pt>
    <dgm:pt modelId="{690D9B26-4DDE-4764-9C74-DFC342E57E5D}" type="pres">
      <dgm:prSet presAssocID="{F84C7901-7F28-4D0F-B0CD-7ABB64F97A48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7476D3E-5889-46DA-9DFB-089E7D268F15}" type="pres">
      <dgm:prSet presAssocID="{F84C7901-7F28-4D0F-B0CD-7ABB64F97A48}" presName="level3hierChild" presStyleCnt="0"/>
      <dgm:spPr/>
    </dgm:pt>
  </dgm:ptLst>
  <dgm:cxnLst>
    <dgm:cxn modelId="{8B91052C-3C8E-410C-B7C4-B82F9EA57602}" type="presOf" srcId="{82DF2B00-7359-403F-9112-A6D036371C41}" destId="{F3EACC32-017C-40D7-A0D0-FE34CBBFAD15}" srcOrd="1" destOrd="0" presId="urn:microsoft.com/office/officeart/2005/8/layout/hierarchy2"/>
    <dgm:cxn modelId="{1A9E2507-4CCA-4173-8713-7A8A9145A618}" type="presOf" srcId="{3A9FA47E-6B92-4643-B054-A101A15CC79A}" destId="{FDE41590-9C94-4368-B104-A067773D8029}" srcOrd="0" destOrd="0" presId="urn:microsoft.com/office/officeart/2005/8/layout/hierarchy2"/>
    <dgm:cxn modelId="{67E59CC3-EA45-48BA-B30E-B59DBECCD02E}" type="presOf" srcId="{45196801-521B-4641-B407-7C3DA1625AF2}" destId="{1F26EB3F-418C-4D36-99F7-66E59C892E32}" srcOrd="0" destOrd="0" presId="urn:microsoft.com/office/officeart/2005/8/layout/hierarchy2"/>
    <dgm:cxn modelId="{BD5D49B8-023D-42C2-82F3-DC5A921C4895}" type="presOf" srcId="{4AA62D43-8E70-4320-9220-36B507EAF7E9}" destId="{1D861D3B-F462-4B96-A478-EC434AD56E33}" srcOrd="1" destOrd="0" presId="urn:microsoft.com/office/officeart/2005/8/layout/hierarchy2"/>
    <dgm:cxn modelId="{22AE30A5-5E90-4D7C-9797-6AA7D925DA19}" type="presOf" srcId="{82DF2B00-7359-403F-9112-A6D036371C41}" destId="{E721DFC0-8CFB-4E93-8E59-36181757B404}" srcOrd="0" destOrd="0" presId="urn:microsoft.com/office/officeart/2005/8/layout/hierarchy2"/>
    <dgm:cxn modelId="{FDCB6E9F-B63F-4E6A-B0DF-4F0AA991FB69}" type="presOf" srcId="{474E340A-1451-418E-8738-EF10ACAECE84}" destId="{66B64A07-5F7B-4382-B2E0-D84AB1067FC9}" srcOrd="1" destOrd="0" presId="urn:microsoft.com/office/officeart/2005/8/layout/hierarchy2"/>
    <dgm:cxn modelId="{39AE7519-F46D-4051-8DC3-154931BB73AE}" type="presOf" srcId="{8FF453B9-4744-47E9-8ADA-D8BABAB8C258}" destId="{BE1606EE-41B9-4CBE-9828-995456903CD7}" srcOrd="1" destOrd="0" presId="urn:microsoft.com/office/officeart/2005/8/layout/hierarchy2"/>
    <dgm:cxn modelId="{1B87C86A-5609-4267-82A6-EE3DF73BCE35}" type="presOf" srcId="{1775CA22-7811-4D0D-B342-BF50DA638238}" destId="{8256A072-88A8-46AD-84C1-49EB8C1D46A4}" srcOrd="0" destOrd="0" presId="urn:microsoft.com/office/officeart/2005/8/layout/hierarchy2"/>
    <dgm:cxn modelId="{F39A447F-BFEE-4016-A762-AB577FB1F746}" type="presOf" srcId="{C832E578-2664-4FE4-AA41-01D32E14FE28}" destId="{C67FD64A-D0FB-405C-A1D7-B78D0836B4E3}" srcOrd="0" destOrd="0" presId="urn:microsoft.com/office/officeart/2005/8/layout/hierarchy2"/>
    <dgm:cxn modelId="{661BB9C9-53DA-4FE8-B622-D76B59A532B1}" type="presOf" srcId="{54490F33-CD51-4C98-9DE4-88BC2855ED54}" destId="{FC924A06-4B9C-4C05-A42B-7D88B5268832}" srcOrd="0" destOrd="0" presId="urn:microsoft.com/office/officeart/2005/8/layout/hierarchy2"/>
    <dgm:cxn modelId="{836F6B13-CF3D-4D4C-9DCB-51FA0F8C51A5}" type="presOf" srcId="{C832E578-2664-4FE4-AA41-01D32E14FE28}" destId="{1A1188BA-92E1-47BB-8907-8E46BC213BDD}" srcOrd="1" destOrd="0" presId="urn:microsoft.com/office/officeart/2005/8/layout/hierarchy2"/>
    <dgm:cxn modelId="{4E8AD7D4-67D7-4D0B-BB9B-16DCFE5763E8}" type="presOf" srcId="{F84C7901-7F28-4D0F-B0CD-7ABB64F97A48}" destId="{690D9B26-4DDE-4764-9C74-DFC342E57E5D}" srcOrd="0" destOrd="0" presId="urn:microsoft.com/office/officeart/2005/8/layout/hierarchy2"/>
    <dgm:cxn modelId="{D8957092-A6DF-473F-B7C5-9BF050023314}" type="presOf" srcId="{FE24764B-302E-4197-8927-6E5A7E79664C}" destId="{1EA7D2E2-E8D3-46C9-975A-91D93C3E9FD1}" srcOrd="0" destOrd="0" presId="urn:microsoft.com/office/officeart/2005/8/layout/hierarchy2"/>
    <dgm:cxn modelId="{3C84DEFC-34AD-4D18-9755-0F1D6E6DA11B}" type="presOf" srcId="{29E64B5B-7EB6-4479-AC76-883221F383C8}" destId="{75FC4340-0E49-4E7C-B748-00AFB7CD6B9E}" srcOrd="0" destOrd="0" presId="urn:microsoft.com/office/officeart/2005/8/layout/hierarchy2"/>
    <dgm:cxn modelId="{EC0D4A3B-0780-46E0-B687-85AE993B1974}" type="presOf" srcId="{615F1F3D-6E04-40C8-97DC-49BCE11F4BC9}" destId="{B4507BAD-CC93-481B-BA24-437BADA211CD}" srcOrd="0" destOrd="0" presId="urn:microsoft.com/office/officeart/2005/8/layout/hierarchy2"/>
    <dgm:cxn modelId="{B84A8038-8C74-4A2F-886B-623784DAEB6B}" srcId="{29E64B5B-7EB6-4479-AC76-883221F383C8}" destId="{3A9FA47E-6B92-4643-B054-A101A15CC79A}" srcOrd="4" destOrd="0" parTransId="{82DF2B00-7359-403F-9112-A6D036371C41}" sibTransId="{E8690709-03DA-4676-82D7-9BD7FBA3A303}"/>
    <dgm:cxn modelId="{50C9DDFA-D480-4733-8AE1-D22B9829E1CD}" srcId="{45196801-521B-4641-B407-7C3DA1625AF2}" destId="{54490F33-CD51-4C98-9DE4-88BC2855ED54}" srcOrd="0" destOrd="0" parTransId="{95A9462C-792F-4C93-93EA-C373F9C954E8}" sibTransId="{8C53E2CC-0A93-4C3F-8C09-9F3F21E74A19}"/>
    <dgm:cxn modelId="{FA97719C-3200-47BB-8D7A-09DC9A3A6187}" type="presOf" srcId="{BC7B3147-DA6E-4EC1-9550-5F038F221B57}" destId="{617935C4-9408-41EB-9A56-1075EB0709B0}" srcOrd="0" destOrd="0" presId="urn:microsoft.com/office/officeart/2005/8/layout/hierarchy2"/>
    <dgm:cxn modelId="{4A6EB50A-1EFC-499C-8793-CE59315911A2}" srcId="{615F1F3D-6E04-40C8-97DC-49BCE11F4BC9}" destId="{0D829F01-8E74-468E-A47C-987A8E85B6BD}" srcOrd="0" destOrd="0" parTransId="{BC7B3147-DA6E-4EC1-9550-5F038F221B57}" sibTransId="{C62B15DD-F1AE-4D47-B8A4-0DBEC97EB167}"/>
    <dgm:cxn modelId="{175FB22B-C54F-4F62-BDC5-4795470FDB9D}" type="presOf" srcId="{86E3195F-12F7-4AE3-A2B2-2BCD30758566}" destId="{9B4E5C84-CC8F-44F1-95B5-895BD541C450}" srcOrd="1" destOrd="0" presId="urn:microsoft.com/office/officeart/2005/8/layout/hierarchy2"/>
    <dgm:cxn modelId="{8609A6D4-D712-4B79-B22A-F9A2DF57901C}" srcId="{0CB94A38-A4C3-42B2-BC0C-14FC42C77642}" destId="{304445BD-4750-4745-9685-03A3A7E709C1}" srcOrd="0" destOrd="0" parTransId="{8E89644A-D960-42F7-B812-A961EBA1CDCA}" sibTransId="{297436BF-E6E1-4FB0-AED0-9ADC7B0BF5E0}"/>
    <dgm:cxn modelId="{DF247D7C-D48D-4222-9C2F-59B76BD91988}" type="presOf" srcId="{00E17AB6-879D-4178-8FA1-88DF8A17BD6A}" destId="{B03AEE34-0708-4276-9843-6199EBBF98AD}" srcOrd="0" destOrd="0" presId="urn:microsoft.com/office/officeart/2005/8/layout/hierarchy2"/>
    <dgm:cxn modelId="{4140BF33-9BE2-4156-ABB9-74A95FCD8D9B}" type="presOf" srcId="{8FF453B9-4744-47E9-8ADA-D8BABAB8C258}" destId="{A5581920-8E4F-42CF-BB81-3BB3005CF511}" srcOrd="0" destOrd="0" presId="urn:microsoft.com/office/officeart/2005/8/layout/hierarchy2"/>
    <dgm:cxn modelId="{E3F438E8-1312-4E01-AFC6-82365D8FD3DC}" type="presOf" srcId="{0D829F01-8E74-468E-A47C-987A8E85B6BD}" destId="{E072CE92-9AEC-41CD-A91F-35A1A742FFCE}" srcOrd="0" destOrd="0" presId="urn:microsoft.com/office/officeart/2005/8/layout/hierarchy2"/>
    <dgm:cxn modelId="{615F9B47-28C7-4CC6-B386-7B8E2E135D7E}" type="presOf" srcId="{6D04064F-DC32-49FC-A007-633DD0F43EB0}" destId="{95E777FB-1872-4EE6-BA29-06C5FA03388A}" srcOrd="0" destOrd="0" presId="urn:microsoft.com/office/officeart/2005/8/layout/hierarchy2"/>
    <dgm:cxn modelId="{53C86931-5B6F-4E4E-8FA7-4BEA7E3C075B}" srcId="{C606FFAB-2348-4863-A048-11DA5E39DF6C}" destId="{29E64B5B-7EB6-4479-AC76-883221F383C8}" srcOrd="0" destOrd="0" parTransId="{E1600E0C-AEB9-4BE7-B48F-470D3663FF86}" sibTransId="{B89BD09B-1A2A-473A-A6C2-00AAD9CB0E63}"/>
    <dgm:cxn modelId="{C8CC5E26-3614-450E-BAB7-3C8D3A8B2A1A}" type="presOf" srcId="{C606FFAB-2348-4863-A048-11DA5E39DF6C}" destId="{E65B9B8B-9DEC-4660-8461-03A1F0587402}" srcOrd="0" destOrd="0" presId="urn:microsoft.com/office/officeart/2005/8/layout/hierarchy2"/>
    <dgm:cxn modelId="{A88D56AF-F648-4B37-8FC4-E19D0AF86BEE}" type="presOf" srcId="{304445BD-4750-4745-9685-03A3A7E709C1}" destId="{231CD564-BEC8-46B8-990A-6D284C93CC6E}" srcOrd="0" destOrd="0" presId="urn:microsoft.com/office/officeart/2005/8/layout/hierarchy2"/>
    <dgm:cxn modelId="{E988CC80-36C6-45E9-BC6A-8792CB9019C9}" type="presOf" srcId="{8E89644A-D960-42F7-B812-A961EBA1CDCA}" destId="{0109009A-398B-449A-8C66-5B7A8974068E}" srcOrd="0" destOrd="0" presId="urn:microsoft.com/office/officeart/2005/8/layout/hierarchy2"/>
    <dgm:cxn modelId="{53AED7C5-EF93-4259-AC05-18A64E58BA6B}" type="presOf" srcId="{474E340A-1451-418E-8738-EF10ACAECE84}" destId="{C938B48F-3279-4CAB-B120-CB56ABDCC518}" srcOrd="0" destOrd="0" presId="urn:microsoft.com/office/officeart/2005/8/layout/hierarchy2"/>
    <dgm:cxn modelId="{60631FB0-BABC-4508-98DA-DEEB2BFC6668}" srcId="{29E64B5B-7EB6-4479-AC76-883221F383C8}" destId="{D6B375AF-FA2C-4E2F-976D-FD47E825F8D7}" srcOrd="2" destOrd="0" parTransId="{8FF453B9-4744-47E9-8ADA-D8BABAB8C258}" sibTransId="{FDEC3FD9-47F0-4AEC-8F7B-E394C9AD5A65}"/>
    <dgm:cxn modelId="{C09C89C6-F8B8-43E5-84BD-DDAA90D022E9}" srcId="{29E64B5B-7EB6-4479-AC76-883221F383C8}" destId="{45196801-521B-4641-B407-7C3DA1625AF2}" srcOrd="3" destOrd="0" parTransId="{474E340A-1451-418E-8738-EF10ACAECE84}" sibTransId="{F6EAB20E-4C28-4EBD-9490-10FC465EE27F}"/>
    <dgm:cxn modelId="{75AD8A6A-B325-42CA-A59B-F50768D006EA}" srcId="{3A9FA47E-6B92-4643-B054-A101A15CC79A}" destId="{6D04064F-DC32-49FC-A007-633DD0F43EB0}" srcOrd="0" destOrd="0" parTransId="{97CA9AB6-8D20-4024-BFB6-E3481E3146ED}" sibTransId="{96380514-BA37-4948-A7BC-93F148F287E0}"/>
    <dgm:cxn modelId="{398DECD8-055D-4DBC-9700-B404B77DAF06}" type="presOf" srcId="{8E89644A-D960-42F7-B812-A961EBA1CDCA}" destId="{4F91F31A-8D16-482D-BF46-D1944D7BBF4D}" srcOrd="1" destOrd="0" presId="urn:microsoft.com/office/officeart/2005/8/layout/hierarchy2"/>
    <dgm:cxn modelId="{435EBE16-5BCF-43A5-A11B-8A3491463B7B}" type="presOf" srcId="{97CA9AB6-8D20-4024-BFB6-E3481E3146ED}" destId="{8A72188E-BB07-4EB3-BD9E-C55637E3576B}" srcOrd="1" destOrd="0" presId="urn:microsoft.com/office/officeart/2005/8/layout/hierarchy2"/>
    <dgm:cxn modelId="{7826E76B-EC87-49BA-8D76-778F8E699253}" type="presOf" srcId="{97CA9AB6-8D20-4024-BFB6-E3481E3146ED}" destId="{D91C1AF2-B42D-42E9-BB9E-691146F49595}" srcOrd="0" destOrd="0" presId="urn:microsoft.com/office/officeart/2005/8/layout/hierarchy2"/>
    <dgm:cxn modelId="{7AF63C0D-5C4B-43BF-877C-40F34CBF876E}" srcId="{D6B375AF-FA2C-4E2F-976D-FD47E825F8D7}" destId="{00E17AB6-879D-4178-8FA1-88DF8A17BD6A}" srcOrd="0" destOrd="0" parTransId="{1775CA22-7811-4D0D-B342-BF50DA638238}" sibTransId="{EAA4A99C-F0F8-42E1-A4CE-8F4C1B5FCDAC}"/>
    <dgm:cxn modelId="{175390E5-F3E4-4C8A-8E7B-B4A0383009AC}" srcId="{29E64B5B-7EB6-4479-AC76-883221F383C8}" destId="{615F1F3D-6E04-40C8-97DC-49BCE11F4BC9}" srcOrd="1" destOrd="0" parTransId="{4AA62D43-8E70-4320-9220-36B507EAF7E9}" sibTransId="{2327E511-6F4D-484F-83AA-76B019152306}"/>
    <dgm:cxn modelId="{D74123ED-2D8E-433F-88BE-638CA87E3A2B}" srcId="{29E64B5B-7EB6-4479-AC76-883221F383C8}" destId="{0CB94A38-A4C3-42B2-BC0C-14FC42C77642}" srcOrd="0" destOrd="0" parTransId="{86E3195F-12F7-4AE3-A2B2-2BCD30758566}" sibTransId="{A125804A-7235-4B42-8910-C29688775CA2}"/>
    <dgm:cxn modelId="{B4E709AC-1E65-44A3-9832-79B08469203E}" type="presOf" srcId="{D6B375AF-FA2C-4E2F-976D-FD47E825F8D7}" destId="{24764A41-10CE-48DE-ADDF-30EBCA0292C4}" srcOrd="0" destOrd="0" presId="urn:microsoft.com/office/officeart/2005/8/layout/hierarchy2"/>
    <dgm:cxn modelId="{333A9A04-F9B7-49D6-B8A3-BD36AE4B5DCD}" type="presOf" srcId="{BC7B3147-DA6E-4EC1-9550-5F038F221B57}" destId="{AA391AD8-C8F1-4389-9C72-0D884FF68730}" srcOrd="1" destOrd="0" presId="urn:microsoft.com/office/officeart/2005/8/layout/hierarchy2"/>
    <dgm:cxn modelId="{CFB05387-3299-49C9-AA59-92E2C14D7CDC}" srcId="{29E64B5B-7EB6-4479-AC76-883221F383C8}" destId="{FE24764B-302E-4197-8927-6E5A7E79664C}" srcOrd="5" destOrd="0" parTransId="{9225766F-9787-4336-B100-8A799C072FD5}" sibTransId="{F612A616-96D9-45A0-B2E9-B445BDF35225}"/>
    <dgm:cxn modelId="{FBCD67D9-D9BF-4384-BDFB-030D50C08DDA}" srcId="{FE24764B-302E-4197-8927-6E5A7E79664C}" destId="{F84C7901-7F28-4D0F-B0CD-7ABB64F97A48}" srcOrd="0" destOrd="0" parTransId="{C832E578-2664-4FE4-AA41-01D32E14FE28}" sibTransId="{18372E56-5984-412C-9A3C-82F8873C2A73}"/>
    <dgm:cxn modelId="{6533E5E1-4809-41C4-991E-932B7B5E73D2}" type="presOf" srcId="{0CB94A38-A4C3-42B2-BC0C-14FC42C77642}" destId="{9734ACE3-42AA-4EB1-95D4-1FA821653A78}" srcOrd="0" destOrd="0" presId="urn:microsoft.com/office/officeart/2005/8/layout/hierarchy2"/>
    <dgm:cxn modelId="{AF8C8B94-9A3B-40FD-941D-986E92979F5A}" type="presOf" srcId="{9225766F-9787-4336-B100-8A799C072FD5}" destId="{C05D75E3-7064-4717-9282-55355CF41F01}" srcOrd="0" destOrd="0" presId="urn:microsoft.com/office/officeart/2005/8/layout/hierarchy2"/>
    <dgm:cxn modelId="{6A8F70FE-AFDD-44C7-A15F-8CCE833F95F0}" type="presOf" srcId="{4AA62D43-8E70-4320-9220-36B507EAF7E9}" destId="{81C9F026-D6ED-451B-9DAC-D17FA7F50BF0}" srcOrd="0" destOrd="0" presId="urn:microsoft.com/office/officeart/2005/8/layout/hierarchy2"/>
    <dgm:cxn modelId="{E6A94EEB-BF2A-4970-AB27-696819925C33}" type="presOf" srcId="{9225766F-9787-4336-B100-8A799C072FD5}" destId="{F4E2C389-EC71-4632-83B7-106597FEDDD4}" srcOrd="1" destOrd="0" presId="urn:microsoft.com/office/officeart/2005/8/layout/hierarchy2"/>
    <dgm:cxn modelId="{AC4A19CE-B65C-46C7-863B-86CEFA59BF90}" type="presOf" srcId="{86E3195F-12F7-4AE3-A2B2-2BCD30758566}" destId="{8B20176E-51F7-4654-B58B-2B68974DBC71}" srcOrd="0" destOrd="0" presId="urn:microsoft.com/office/officeart/2005/8/layout/hierarchy2"/>
    <dgm:cxn modelId="{1C15A595-744C-4AD4-A8D8-D4589EC60543}" type="presOf" srcId="{95A9462C-792F-4C93-93EA-C373F9C954E8}" destId="{8266DFAB-412F-4BD8-8F27-ABFA606EA558}" srcOrd="1" destOrd="0" presId="urn:microsoft.com/office/officeart/2005/8/layout/hierarchy2"/>
    <dgm:cxn modelId="{1489EFAC-48C9-4F29-ACC4-B8E337A3D488}" type="presOf" srcId="{1775CA22-7811-4D0D-B342-BF50DA638238}" destId="{59956C90-2EE3-4E3E-ACFA-CDB112449CFD}" srcOrd="1" destOrd="0" presId="urn:microsoft.com/office/officeart/2005/8/layout/hierarchy2"/>
    <dgm:cxn modelId="{FC3CC56F-F38F-4B4C-B031-F4E3856D06C9}" type="presOf" srcId="{95A9462C-792F-4C93-93EA-C373F9C954E8}" destId="{3A6C3F3F-FEE9-482F-B3C1-B3C741207B81}" srcOrd="0" destOrd="0" presId="urn:microsoft.com/office/officeart/2005/8/layout/hierarchy2"/>
    <dgm:cxn modelId="{C64027F7-6440-4E3D-900D-F67115AF32B2}" type="presParOf" srcId="{E65B9B8B-9DEC-4660-8461-03A1F0587402}" destId="{80DCBAD1-7003-46D1-8391-CEFC8AA9F85D}" srcOrd="0" destOrd="0" presId="urn:microsoft.com/office/officeart/2005/8/layout/hierarchy2"/>
    <dgm:cxn modelId="{FF9CEFAC-1E12-48A2-9F44-8DFC6C615ECC}" type="presParOf" srcId="{80DCBAD1-7003-46D1-8391-CEFC8AA9F85D}" destId="{75FC4340-0E49-4E7C-B748-00AFB7CD6B9E}" srcOrd="0" destOrd="0" presId="urn:microsoft.com/office/officeart/2005/8/layout/hierarchy2"/>
    <dgm:cxn modelId="{3A34251A-8873-4994-89E3-C6494711D286}" type="presParOf" srcId="{80DCBAD1-7003-46D1-8391-CEFC8AA9F85D}" destId="{BDDDDDDA-B031-41A8-8791-1F3056AA6345}" srcOrd="1" destOrd="0" presId="urn:microsoft.com/office/officeart/2005/8/layout/hierarchy2"/>
    <dgm:cxn modelId="{467F0BE6-E711-43D5-8BE0-C60314D428C1}" type="presParOf" srcId="{BDDDDDDA-B031-41A8-8791-1F3056AA6345}" destId="{8B20176E-51F7-4654-B58B-2B68974DBC71}" srcOrd="0" destOrd="0" presId="urn:microsoft.com/office/officeart/2005/8/layout/hierarchy2"/>
    <dgm:cxn modelId="{8470150E-0545-4815-A665-30F5D6530CBD}" type="presParOf" srcId="{8B20176E-51F7-4654-B58B-2B68974DBC71}" destId="{9B4E5C84-CC8F-44F1-95B5-895BD541C450}" srcOrd="0" destOrd="0" presId="urn:microsoft.com/office/officeart/2005/8/layout/hierarchy2"/>
    <dgm:cxn modelId="{CB333878-42C9-403A-9A53-498BCE245098}" type="presParOf" srcId="{BDDDDDDA-B031-41A8-8791-1F3056AA6345}" destId="{8CBDA34C-1D7C-4B93-BDF4-5D47989CFF93}" srcOrd="1" destOrd="0" presId="urn:microsoft.com/office/officeart/2005/8/layout/hierarchy2"/>
    <dgm:cxn modelId="{E202145A-D02E-423C-B11E-E00FC48E5DA9}" type="presParOf" srcId="{8CBDA34C-1D7C-4B93-BDF4-5D47989CFF93}" destId="{9734ACE3-42AA-4EB1-95D4-1FA821653A78}" srcOrd="0" destOrd="0" presId="urn:microsoft.com/office/officeart/2005/8/layout/hierarchy2"/>
    <dgm:cxn modelId="{FB83F29A-0A9F-4B04-A6C6-5152360EE9C0}" type="presParOf" srcId="{8CBDA34C-1D7C-4B93-BDF4-5D47989CFF93}" destId="{D62C582E-BFD0-4233-A68A-F9C9A15C40DD}" srcOrd="1" destOrd="0" presId="urn:microsoft.com/office/officeart/2005/8/layout/hierarchy2"/>
    <dgm:cxn modelId="{AA276E68-DB8E-41EB-BDAE-037D39349D37}" type="presParOf" srcId="{D62C582E-BFD0-4233-A68A-F9C9A15C40DD}" destId="{0109009A-398B-449A-8C66-5B7A8974068E}" srcOrd="0" destOrd="0" presId="urn:microsoft.com/office/officeart/2005/8/layout/hierarchy2"/>
    <dgm:cxn modelId="{54F94CC8-C644-4D6A-8357-DF14396071DE}" type="presParOf" srcId="{0109009A-398B-449A-8C66-5B7A8974068E}" destId="{4F91F31A-8D16-482D-BF46-D1944D7BBF4D}" srcOrd="0" destOrd="0" presId="urn:microsoft.com/office/officeart/2005/8/layout/hierarchy2"/>
    <dgm:cxn modelId="{A6296280-E1CF-47F8-97EB-F467B6C51BC4}" type="presParOf" srcId="{D62C582E-BFD0-4233-A68A-F9C9A15C40DD}" destId="{639F082C-C5EA-41D7-A448-9C06E1DB649C}" srcOrd="1" destOrd="0" presId="urn:microsoft.com/office/officeart/2005/8/layout/hierarchy2"/>
    <dgm:cxn modelId="{6AECE2FE-F145-427F-BC5A-45AABCCA404E}" type="presParOf" srcId="{639F082C-C5EA-41D7-A448-9C06E1DB649C}" destId="{231CD564-BEC8-46B8-990A-6D284C93CC6E}" srcOrd="0" destOrd="0" presId="urn:microsoft.com/office/officeart/2005/8/layout/hierarchy2"/>
    <dgm:cxn modelId="{22695583-19FE-4BA6-B85C-02086CD7B02F}" type="presParOf" srcId="{639F082C-C5EA-41D7-A448-9C06E1DB649C}" destId="{A5F680B8-A9B3-41FC-AD17-52ADFC2D647A}" srcOrd="1" destOrd="0" presId="urn:microsoft.com/office/officeart/2005/8/layout/hierarchy2"/>
    <dgm:cxn modelId="{454A2FE8-BD97-4D93-9EB7-58E2EE724150}" type="presParOf" srcId="{BDDDDDDA-B031-41A8-8791-1F3056AA6345}" destId="{81C9F026-D6ED-451B-9DAC-D17FA7F50BF0}" srcOrd="2" destOrd="0" presId="urn:microsoft.com/office/officeart/2005/8/layout/hierarchy2"/>
    <dgm:cxn modelId="{3A71BBDB-3F5F-4692-BA05-45E30275E3FA}" type="presParOf" srcId="{81C9F026-D6ED-451B-9DAC-D17FA7F50BF0}" destId="{1D861D3B-F462-4B96-A478-EC434AD56E33}" srcOrd="0" destOrd="0" presId="urn:microsoft.com/office/officeart/2005/8/layout/hierarchy2"/>
    <dgm:cxn modelId="{242B77B8-ABC8-4BC6-8DC2-0F539C6FC25C}" type="presParOf" srcId="{BDDDDDDA-B031-41A8-8791-1F3056AA6345}" destId="{CEA106AD-CDA8-4B19-8257-45183487CE6C}" srcOrd="3" destOrd="0" presId="urn:microsoft.com/office/officeart/2005/8/layout/hierarchy2"/>
    <dgm:cxn modelId="{9E13D0E7-66CC-4E00-A8B9-E733585B6038}" type="presParOf" srcId="{CEA106AD-CDA8-4B19-8257-45183487CE6C}" destId="{B4507BAD-CC93-481B-BA24-437BADA211CD}" srcOrd="0" destOrd="0" presId="urn:microsoft.com/office/officeart/2005/8/layout/hierarchy2"/>
    <dgm:cxn modelId="{AFEDEBD4-FE2C-44B1-BC02-4F87E4927D84}" type="presParOf" srcId="{CEA106AD-CDA8-4B19-8257-45183487CE6C}" destId="{096415BA-8E43-40EA-8218-41633F1002EF}" srcOrd="1" destOrd="0" presId="urn:microsoft.com/office/officeart/2005/8/layout/hierarchy2"/>
    <dgm:cxn modelId="{611081BD-8B25-40AC-B6AD-CCC29FDDA523}" type="presParOf" srcId="{096415BA-8E43-40EA-8218-41633F1002EF}" destId="{617935C4-9408-41EB-9A56-1075EB0709B0}" srcOrd="0" destOrd="0" presId="urn:microsoft.com/office/officeart/2005/8/layout/hierarchy2"/>
    <dgm:cxn modelId="{87DB61FF-DDC0-467F-9C86-136314D3F15C}" type="presParOf" srcId="{617935C4-9408-41EB-9A56-1075EB0709B0}" destId="{AA391AD8-C8F1-4389-9C72-0D884FF68730}" srcOrd="0" destOrd="0" presId="urn:microsoft.com/office/officeart/2005/8/layout/hierarchy2"/>
    <dgm:cxn modelId="{FF744BF9-797B-4B8F-860A-69544E05623D}" type="presParOf" srcId="{096415BA-8E43-40EA-8218-41633F1002EF}" destId="{5EE901D3-C07C-4F85-93A3-7734D0EC3B12}" srcOrd="1" destOrd="0" presId="urn:microsoft.com/office/officeart/2005/8/layout/hierarchy2"/>
    <dgm:cxn modelId="{1B0930C4-6BAD-423C-930D-CC14ED8C378D}" type="presParOf" srcId="{5EE901D3-C07C-4F85-93A3-7734D0EC3B12}" destId="{E072CE92-9AEC-41CD-A91F-35A1A742FFCE}" srcOrd="0" destOrd="0" presId="urn:microsoft.com/office/officeart/2005/8/layout/hierarchy2"/>
    <dgm:cxn modelId="{102C971C-AB98-449F-9778-0A8CBE8A3BC0}" type="presParOf" srcId="{5EE901D3-C07C-4F85-93A3-7734D0EC3B12}" destId="{EDFE5F30-3623-4472-8F6C-E906511C95C3}" srcOrd="1" destOrd="0" presId="urn:microsoft.com/office/officeart/2005/8/layout/hierarchy2"/>
    <dgm:cxn modelId="{497338ED-672C-4A2D-AC70-6DA4822A9A14}" type="presParOf" srcId="{BDDDDDDA-B031-41A8-8791-1F3056AA6345}" destId="{A5581920-8E4F-42CF-BB81-3BB3005CF511}" srcOrd="4" destOrd="0" presId="urn:microsoft.com/office/officeart/2005/8/layout/hierarchy2"/>
    <dgm:cxn modelId="{EE34F9EB-0740-4B6F-AAEF-6954CADFDEC0}" type="presParOf" srcId="{A5581920-8E4F-42CF-BB81-3BB3005CF511}" destId="{BE1606EE-41B9-4CBE-9828-995456903CD7}" srcOrd="0" destOrd="0" presId="urn:microsoft.com/office/officeart/2005/8/layout/hierarchy2"/>
    <dgm:cxn modelId="{127D6A18-8F87-4FEF-BD41-78B2A236B6BB}" type="presParOf" srcId="{BDDDDDDA-B031-41A8-8791-1F3056AA6345}" destId="{F36C5298-C564-4511-B0B4-3AA4314D497B}" srcOrd="5" destOrd="0" presId="urn:microsoft.com/office/officeart/2005/8/layout/hierarchy2"/>
    <dgm:cxn modelId="{EA886AE3-10B8-4AF6-9735-D7CC9E54106E}" type="presParOf" srcId="{F36C5298-C564-4511-B0B4-3AA4314D497B}" destId="{24764A41-10CE-48DE-ADDF-30EBCA0292C4}" srcOrd="0" destOrd="0" presId="urn:microsoft.com/office/officeart/2005/8/layout/hierarchy2"/>
    <dgm:cxn modelId="{A0776554-5ABB-4A1F-9B37-26DAFABFDB0E}" type="presParOf" srcId="{F36C5298-C564-4511-B0B4-3AA4314D497B}" destId="{2F122230-B3A4-401B-A627-1BE82D876C25}" srcOrd="1" destOrd="0" presId="urn:microsoft.com/office/officeart/2005/8/layout/hierarchy2"/>
    <dgm:cxn modelId="{0A95E15C-6268-460D-81F9-C5DA50232CA5}" type="presParOf" srcId="{2F122230-B3A4-401B-A627-1BE82D876C25}" destId="{8256A072-88A8-46AD-84C1-49EB8C1D46A4}" srcOrd="0" destOrd="0" presId="urn:microsoft.com/office/officeart/2005/8/layout/hierarchy2"/>
    <dgm:cxn modelId="{91D72C19-45BA-458E-9F11-FDF271E312F2}" type="presParOf" srcId="{8256A072-88A8-46AD-84C1-49EB8C1D46A4}" destId="{59956C90-2EE3-4E3E-ACFA-CDB112449CFD}" srcOrd="0" destOrd="0" presId="urn:microsoft.com/office/officeart/2005/8/layout/hierarchy2"/>
    <dgm:cxn modelId="{8F8BA0FD-44E9-4D98-8AFA-5923EF8F1C4D}" type="presParOf" srcId="{2F122230-B3A4-401B-A627-1BE82D876C25}" destId="{80E353C1-3579-4884-8F95-D1D6FE905855}" srcOrd="1" destOrd="0" presId="urn:microsoft.com/office/officeart/2005/8/layout/hierarchy2"/>
    <dgm:cxn modelId="{2024CCAA-D3CE-4E55-BBEC-E8F787D9B01F}" type="presParOf" srcId="{80E353C1-3579-4884-8F95-D1D6FE905855}" destId="{B03AEE34-0708-4276-9843-6199EBBF98AD}" srcOrd="0" destOrd="0" presId="urn:microsoft.com/office/officeart/2005/8/layout/hierarchy2"/>
    <dgm:cxn modelId="{87C808A6-398E-4DE6-9974-0863E229221C}" type="presParOf" srcId="{80E353C1-3579-4884-8F95-D1D6FE905855}" destId="{7014152F-F389-4443-99D5-B8B0FF460DFA}" srcOrd="1" destOrd="0" presId="urn:microsoft.com/office/officeart/2005/8/layout/hierarchy2"/>
    <dgm:cxn modelId="{E75FB959-C44A-495F-B7E6-021EFC966A99}" type="presParOf" srcId="{BDDDDDDA-B031-41A8-8791-1F3056AA6345}" destId="{C938B48F-3279-4CAB-B120-CB56ABDCC518}" srcOrd="6" destOrd="0" presId="urn:microsoft.com/office/officeart/2005/8/layout/hierarchy2"/>
    <dgm:cxn modelId="{6C91FD2C-B2F2-44CC-BE0E-CEB4F997EFA8}" type="presParOf" srcId="{C938B48F-3279-4CAB-B120-CB56ABDCC518}" destId="{66B64A07-5F7B-4382-B2E0-D84AB1067FC9}" srcOrd="0" destOrd="0" presId="urn:microsoft.com/office/officeart/2005/8/layout/hierarchy2"/>
    <dgm:cxn modelId="{64776B71-EF74-4BC7-BB21-21D63904674A}" type="presParOf" srcId="{BDDDDDDA-B031-41A8-8791-1F3056AA6345}" destId="{99010ABB-5684-4ECD-99FD-696A28167DFD}" srcOrd="7" destOrd="0" presId="urn:microsoft.com/office/officeart/2005/8/layout/hierarchy2"/>
    <dgm:cxn modelId="{D7AD23BD-93CD-491D-A52C-18443FE8E95E}" type="presParOf" srcId="{99010ABB-5684-4ECD-99FD-696A28167DFD}" destId="{1F26EB3F-418C-4D36-99F7-66E59C892E32}" srcOrd="0" destOrd="0" presId="urn:microsoft.com/office/officeart/2005/8/layout/hierarchy2"/>
    <dgm:cxn modelId="{E9D79560-41EC-4ED0-8AFC-E4D46EFBF221}" type="presParOf" srcId="{99010ABB-5684-4ECD-99FD-696A28167DFD}" destId="{669307DC-928B-4920-A5FB-61CD68D666CA}" srcOrd="1" destOrd="0" presId="urn:microsoft.com/office/officeart/2005/8/layout/hierarchy2"/>
    <dgm:cxn modelId="{DEBECEEC-DB42-4136-B23B-48AE60346DFA}" type="presParOf" srcId="{669307DC-928B-4920-A5FB-61CD68D666CA}" destId="{3A6C3F3F-FEE9-482F-B3C1-B3C741207B81}" srcOrd="0" destOrd="0" presId="urn:microsoft.com/office/officeart/2005/8/layout/hierarchy2"/>
    <dgm:cxn modelId="{4939185E-72FF-42F5-9259-83D30C108194}" type="presParOf" srcId="{3A6C3F3F-FEE9-482F-B3C1-B3C741207B81}" destId="{8266DFAB-412F-4BD8-8F27-ABFA606EA558}" srcOrd="0" destOrd="0" presId="urn:microsoft.com/office/officeart/2005/8/layout/hierarchy2"/>
    <dgm:cxn modelId="{47A2A2C6-EFF4-444F-9971-11A92DA03543}" type="presParOf" srcId="{669307DC-928B-4920-A5FB-61CD68D666CA}" destId="{AB85E9A1-7B88-47F2-B59D-FC61D702EAEB}" srcOrd="1" destOrd="0" presId="urn:microsoft.com/office/officeart/2005/8/layout/hierarchy2"/>
    <dgm:cxn modelId="{3933248F-E197-4104-A85B-82B0EA4B1F6E}" type="presParOf" srcId="{AB85E9A1-7B88-47F2-B59D-FC61D702EAEB}" destId="{FC924A06-4B9C-4C05-A42B-7D88B5268832}" srcOrd="0" destOrd="0" presId="urn:microsoft.com/office/officeart/2005/8/layout/hierarchy2"/>
    <dgm:cxn modelId="{C9357D15-E242-49CD-AA46-8ACB1781E6D2}" type="presParOf" srcId="{AB85E9A1-7B88-47F2-B59D-FC61D702EAEB}" destId="{F2A243C1-CE19-4D45-B334-BB4CF5703F66}" srcOrd="1" destOrd="0" presId="urn:microsoft.com/office/officeart/2005/8/layout/hierarchy2"/>
    <dgm:cxn modelId="{6676AA37-4EA6-457F-A9B5-C10B7EC04A24}" type="presParOf" srcId="{BDDDDDDA-B031-41A8-8791-1F3056AA6345}" destId="{E721DFC0-8CFB-4E93-8E59-36181757B404}" srcOrd="8" destOrd="0" presId="urn:microsoft.com/office/officeart/2005/8/layout/hierarchy2"/>
    <dgm:cxn modelId="{2FE7DB94-866E-4548-9B62-9511A48FB1A5}" type="presParOf" srcId="{E721DFC0-8CFB-4E93-8E59-36181757B404}" destId="{F3EACC32-017C-40D7-A0D0-FE34CBBFAD15}" srcOrd="0" destOrd="0" presId="urn:microsoft.com/office/officeart/2005/8/layout/hierarchy2"/>
    <dgm:cxn modelId="{CF596E64-8C4E-4010-859C-9A5251C9178E}" type="presParOf" srcId="{BDDDDDDA-B031-41A8-8791-1F3056AA6345}" destId="{5DFFEFF8-1839-4829-ADF7-F06E99CA74F8}" srcOrd="9" destOrd="0" presId="urn:microsoft.com/office/officeart/2005/8/layout/hierarchy2"/>
    <dgm:cxn modelId="{32D732B1-4600-43BF-83DE-DB5EB4D36457}" type="presParOf" srcId="{5DFFEFF8-1839-4829-ADF7-F06E99CA74F8}" destId="{FDE41590-9C94-4368-B104-A067773D8029}" srcOrd="0" destOrd="0" presId="urn:microsoft.com/office/officeart/2005/8/layout/hierarchy2"/>
    <dgm:cxn modelId="{1096632B-EB2F-4A48-AA61-8401FC5744CA}" type="presParOf" srcId="{5DFFEFF8-1839-4829-ADF7-F06E99CA74F8}" destId="{E2E56DED-B06C-4827-8F90-53FA8923606A}" srcOrd="1" destOrd="0" presId="urn:microsoft.com/office/officeart/2005/8/layout/hierarchy2"/>
    <dgm:cxn modelId="{34F86126-5024-4673-9A49-EBC838D0C1D4}" type="presParOf" srcId="{E2E56DED-B06C-4827-8F90-53FA8923606A}" destId="{D91C1AF2-B42D-42E9-BB9E-691146F49595}" srcOrd="0" destOrd="0" presId="urn:microsoft.com/office/officeart/2005/8/layout/hierarchy2"/>
    <dgm:cxn modelId="{E46C9C33-E1B4-4F40-93F0-2FF5E8E9F96B}" type="presParOf" srcId="{D91C1AF2-B42D-42E9-BB9E-691146F49595}" destId="{8A72188E-BB07-4EB3-BD9E-C55637E3576B}" srcOrd="0" destOrd="0" presId="urn:microsoft.com/office/officeart/2005/8/layout/hierarchy2"/>
    <dgm:cxn modelId="{D859F99B-495C-4B1F-BF68-E09ED3773CAA}" type="presParOf" srcId="{E2E56DED-B06C-4827-8F90-53FA8923606A}" destId="{50566FAE-40CE-4F3D-A9C5-4C89E14AD230}" srcOrd="1" destOrd="0" presId="urn:microsoft.com/office/officeart/2005/8/layout/hierarchy2"/>
    <dgm:cxn modelId="{C77FBDD1-EF4D-495D-9710-14085DCC64AD}" type="presParOf" srcId="{50566FAE-40CE-4F3D-A9C5-4C89E14AD230}" destId="{95E777FB-1872-4EE6-BA29-06C5FA03388A}" srcOrd="0" destOrd="0" presId="urn:microsoft.com/office/officeart/2005/8/layout/hierarchy2"/>
    <dgm:cxn modelId="{69BF79F7-5DFD-43D7-A8B4-60AECB595A11}" type="presParOf" srcId="{50566FAE-40CE-4F3D-A9C5-4C89E14AD230}" destId="{D30BDCA3-F1DC-4EF7-994F-F93955DA8333}" srcOrd="1" destOrd="0" presId="urn:microsoft.com/office/officeart/2005/8/layout/hierarchy2"/>
    <dgm:cxn modelId="{9C4A2E04-A621-4D06-A24A-750FAB39D74C}" type="presParOf" srcId="{BDDDDDDA-B031-41A8-8791-1F3056AA6345}" destId="{C05D75E3-7064-4717-9282-55355CF41F01}" srcOrd="10" destOrd="0" presId="urn:microsoft.com/office/officeart/2005/8/layout/hierarchy2"/>
    <dgm:cxn modelId="{7BA2150C-DD7C-4E82-9496-50A14B7FF95A}" type="presParOf" srcId="{C05D75E3-7064-4717-9282-55355CF41F01}" destId="{F4E2C389-EC71-4632-83B7-106597FEDDD4}" srcOrd="0" destOrd="0" presId="urn:microsoft.com/office/officeart/2005/8/layout/hierarchy2"/>
    <dgm:cxn modelId="{2E9C6D9D-BA05-44A6-8A85-3B3CD5589301}" type="presParOf" srcId="{BDDDDDDA-B031-41A8-8791-1F3056AA6345}" destId="{56910E41-9DD0-458A-A10C-514CB59D8C87}" srcOrd="11" destOrd="0" presId="urn:microsoft.com/office/officeart/2005/8/layout/hierarchy2"/>
    <dgm:cxn modelId="{E5F2C434-1EE7-4E88-9C87-8E4279B232DA}" type="presParOf" srcId="{56910E41-9DD0-458A-A10C-514CB59D8C87}" destId="{1EA7D2E2-E8D3-46C9-975A-91D93C3E9FD1}" srcOrd="0" destOrd="0" presId="urn:microsoft.com/office/officeart/2005/8/layout/hierarchy2"/>
    <dgm:cxn modelId="{2A498CFF-6665-431A-805C-EA00DC371C60}" type="presParOf" srcId="{56910E41-9DD0-458A-A10C-514CB59D8C87}" destId="{00A9F04D-889A-43D1-9B0D-56B2DC64A644}" srcOrd="1" destOrd="0" presId="urn:microsoft.com/office/officeart/2005/8/layout/hierarchy2"/>
    <dgm:cxn modelId="{3F0A347D-F148-4A7E-B5B1-6CD6110E1F39}" type="presParOf" srcId="{00A9F04D-889A-43D1-9B0D-56B2DC64A644}" destId="{C67FD64A-D0FB-405C-A1D7-B78D0836B4E3}" srcOrd="0" destOrd="0" presId="urn:microsoft.com/office/officeart/2005/8/layout/hierarchy2"/>
    <dgm:cxn modelId="{8B3201B3-CE7F-46C8-BDC1-F4EA1DDFE6F8}" type="presParOf" srcId="{C67FD64A-D0FB-405C-A1D7-B78D0836B4E3}" destId="{1A1188BA-92E1-47BB-8907-8E46BC213BDD}" srcOrd="0" destOrd="0" presId="urn:microsoft.com/office/officeart/2005/8/layout/hierarchy2"/>
    <dgm:cxn modelId="{B0A9962C-5F87-44B6-B5BE-6FC25FF6917C}" type="presParOf" srcId="{00A9F04D-889A-43D1-9B0D-56B2DC64A644}" destId="{D2E03739-6945-495C-8547-27512166DBD9}" srcOrd="1" destOrd="0" presId="urn:microsoft.com/office/officeart/2005/8/layout/hierarchy2"/>
    <dgm:cxn modelId="{9BF52A6D-4162-401C-ACE3-75007BD4B30E}" type="presParOf" srcId="{D2E03739-6945-495C-8547-27512166DBD9}" destId="{690D9B26-4DDE-4764-9C74-DFC342E57E5D}" srcOrd="0" destOrd="0" presId="urn:microsoft.com/office/officeart/2005/8/layout/hierarchy2"/>
    <dgm:cxn modelId="{8C67E7DB-B931-401A-BF60-1739C97F8FEB}" type="presParOf" srcId="{D2E03739-6945-495C-8547-27512166DBD9}" destId="{27476D3E-5889-46DA-9DFB-089E7D268F15}" srcOrd="1" destOrd="0" presId="urn:microsoft.com/office/officeart/2005/8/layout/hierarchy2"/>
  </dgm:cxnLst>
  <dgm:bg>
    <a:blipFill>
      <a:blip xmlns:r="http://schemas.openxmlformats.org/officeDocument/2006/relationships" r:embed="rId1"/>
      <a:tile tx="0" ty="0" sx="100000" sy="100000" flip="none" algn="tl"/>
    </a:blipFill>
  </dgm:bg>
  <dgm:whole>
    <a:ln cmpd="sng">
      <a:prstDash val="dash"/>
      <a:miter lim="800000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C3DDDD-5E9E-427A-A678-592288AEC1A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3894532-559D-47DC-B5D0-B3C18A25D16B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tr-TR" sz="3200" b="1" dirty="0" smtClean="0">
              <a:solidFill>
                <a:schemeClr val="tx1"/>
              </a:solidFill>
            </a:rPr>
            <a:t>TELAFFUZU AÇISINDAN İDĞÂM</a:t>
          </a:r>
          <a:endParaRPr lang="tr-TR" sz="3200" dirty="0">
            <a:solidFill>
              <a:schemeClr val="tx1"/>
            </a:solidFill>
          </a:endParaRPr>
        </a:p>
      </dgm:t>
    </dgm:pt>
    <dgm:pt modelId="{C0CCD7C2-B918-4691-A9ED-EEAB4E907C24}" type="parTrans" cxnId="{40C5533E-FA98-4ED0-BA32-14044D9D4875}">
      <dgm:prSet/>
      <dgm:spPr/>
      <dgm:t>
        <a:bodyPr/>
        <a:lstStyle/>
        <a:p>
          <a:endParaRPr lang="tr-TR"/>
        </a:p>
      </dgm:t>
    </dgm:pt>
    <dgm:pt modelId="{E5B33B32-4534-44DA-8BBE-B8F228DD10A4}" type="sibTrans" cxnId="{40C5533E-FA98-4ED0-BA32-14044D9D4875}">
      <dgm:prSet/>
      <dgm:spPr/>
      <dgm:t>
        <a:bodyPr/>
        <a:lstStyle/>
        <a:p>
          <a:endParaRPr lang="tr-TR"/>
        </a:p>
      </dgm:t>
    </dgm:pt>
    <dgm:pt modelId="{13A9D1EB-44F0-4A4F-A265-8958BAF5C59F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TAM İDĞÂM</a:t>
          </a:r>
          <a:endParaRPr lang="ar-EG" sz="2400" b="1" dirty="0" smtClean="0">
            <a:solidFill>
              <a:schemeClr val="tx1"/>
            </a:solidFill>
          </a:endParaRPr>
        </a:p>
        <a:p>
          <a:r>
            <a:rPr lang="ar-EG" sz="2400" b="1" dirty="0" smtClean="0">
              <a:solidFill>
                <a:schemeClr val="tx1"/>
              </a:solidFill>
            </a:rPr>
            <a:t>الإدغام التام</a:t>
          </a:r>
          <a:endParaRPr lang="tr-TR" sz="2400" dirty="0">
            <a:solidFill>
              <a:schemeClr val="tx1"/>
            </a:solidFill>
          </a:endParaRPr>
        </a:p>
      </dgm:t>
    </dgm:pt>
    <dgm:pt modelId="{F6BF9E43-DCD9-4034-85C1-9EC846306E74}" type="parTrans" cxnId="{729702B9-7338-4D77-B354-229805F319D9}">
      <dgm:prSet/>
      <dgm:spPr/>
      <dgm:t>
        <a:bodyPr/>
        <a:lstStyle/>
        <a:p>
          <a:endParaRPr lang="tr-TR" dirty="0"/>
        </a:p>
      </dgm:t>
    </dgm:pt>
    <dgm:pt modelId="{36B1AB9D-EE5A-4D7F-9C2F-A67E46497276}" type="sibTrans" cxnId="{729702B9-7338-4D77-B354-229805F319D9}">
      <dgm:prSet/>
      <dgm:spPr/>
      <dgm:t>
        <a:bodyPr/>
        <a:lstStyle/>
        <a:p>
          <a:endParaRPr lang="tr-TR"/>
        </a:p>
      </dgm:t>
    </dgm:pt>
    <dgm:pt modelId="{BE7205A3-0658-4B93-8C56-28C03F79A238}">
      <dgm:prSet phldrT="[Metin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NÂKIS İDĞÂM</a:t>
          </a:r>
          <a:endParaRPr lang="ar-EG" sz="2400" b="1" dirty="0" smtClean="0">
            <a:solidFill>
              <a:schemeClr val="tx1"/>
            </a:solidFill>
          </a:endParaRPr>
        </a:p>
        <a:p>
          <a:r>
            <a:rPr lang="ar-EG" sz="2400" b="1" dirty="0" smtClean="0">
              <a:solidFill>
                <a:schemeClr val="tx1"/>
              </a:solidFill>
            </a:rPr>
            <a:t>الإدغام النَّاقِصُ</a:t>
          </a:r>
          <a:endParaRPr lang="tr-TR" sz="2400" dirty="0">
            <a:solidFill>
              <a:schemeClr val="tx1"/>
            </a:solidFill>
          </a:endParaRPr>
        </a:p>
      </dgm:t>
    </dgm:pt>
    <dgm:pt modelId="{4D0D04CC-800F-4A5A-B2C9-0A87DDCE2649}" type="parTrans" cxnId="{91AA9F3A-4C08-4589-84CA-1870AB6D7793}">
      <dgm:prSet/>
      <dgm:spPr/>
      <dgm:t>
        <a:bodyPr/>
        <a:lstStyle/>
        <a:p>
          <a:endParaRPr lang="tr-TR" dirty="0"/>
        </a:p>
      </dgm:t>
    </dgm:pt>
    <dgm:pt modelId="{28BCB4DB-55D4-44D5-AD1B-B263B4ECAB11}" type="sibTrans" cxnId="{91AA9F3A-4C08-4589-84CA-1870AB6D7793}">
      <dgm:prSet/>
      <dgm:spPr/>
      <dgm:t>
        <a:bodyPr/>
        <a:lstStyle/>
        <a:p>
          <a:endParaRPr lang="tr-TR"/>
        </a:p>
      </dgm:t>
    </dgm:pt>
    <dgm:pt modelId="{498E9EEA-6948-4907-BC3C-3F756B87172D}" type="pres">
      <dgm:prSet presAssocID="{1AC3DDDD-5E9E-427A-A678-592288AEC1A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BBEF33F-CCD6-4982-91CD-24B271665CBB}" type="pres">
      <dgm:prSet presAssocID="{73894532-559D-47DC-B5D0-B3C18A25D16B}" presName="root1" presStyleCnt="0"/>
      <dgm:spPr/>
    </dgm:pt>
    <dgm:pt modelId="{31C57A73-C723-41AE-A20D-F1304B4FD21A}" type="pres">
      <dgm:prSet presAssocID="{73894532-559D-47DC-B5D0-B3C18A25D16B}" presName="LevelOneTextNode" presStyleLbl="node0" presStyleIdx="0" presStyleCnt="1" custScaleX="54349" custScaleY="44629" custLinFactNeighborX="12937" custLinFactNeighborY="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533E9AC-FE75-4189-B1EF-F5440106769E}" type="pres">
      <dgm:prSet presAssocID="{73894532-559D-47DC-B5D0-B3C18A25D16B}" presName="level2hierChild" presStyleCnt="0"/>
      <dgm:spPr/>
    </dgm:pt>
    <dgm:pt modelId="{3339BE24-F60C-4A8C-9043-6ADD83D9E85E}" type="pres">
      <dgm:prSet presAssocID="{F6BF9E43-DCD9-4034-85C1-9EC846306E74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E2871C1C-ED12-4951-848C-8DDB2E3ACBAD}" type="pres">
      <dgm:prSet presAssocID="{F6BF9E43-DCD9-4034-85C1-9EC846306E74}" presName="connTx" presStyleLbl="parChTrans1D2" presStyleIdx="0" presStyleCnt="2"/>
      <dgm:spPr/>
      <dgm:t>
        <a:bodyPr/>
        <a:lstStyle/>
        <a:p>
          <a:endParaRPr lang="tr-TR"/>
        </a:p>
      </dgm:t>
    </dgm:pt>
    <dgm:pt modelId="{388343D2-1C8B-4778-B192-D7C6E59C8297}" type="pres">
      <dgm:prSet presAssocID="{13A9D1EB-44F0-4A4F-A265-8958BAF5C59F}" presName="root2" presStyleCnt="0"/>
      <dgm:spPr/>
    </dgm:pt>
    <dgm:pt modelId="{673DDAD4-50F7-450C-87BD-BC409B50BDA6}" type="pres">
      <dgm:prSet presAssocID="{13A9D1EB-44F0-4A4F-A265-8958BAF5C59F}" presName="LevelTwoTextNode" presStyleLbl="node2" presStyleIdx="0" presStyleCnt="2" custScaleX="25573" custScaleY="48520" custLinFactNeighborX="-9332" custLinFactNeighborY="27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862DCE-286D-496F-8EEE-75DCAC51A8FE}" type="pres">
      <dgm:prSet presAssocID="{13A9D1EB-44F0-4A4F-A265-8958BAF5C59F}" presName="level3hierChild" presStyleCnt="0"/>
      <dgm:spPr/>
    </dgm:pt>
    <dgm:pt modelId="{71087FA0-6C0B-4262-ACEB-A3DCBB0B3706}" type="pres">
      <dgm:prSet presAssocID="{4D0D04CC-800F-4A5A-B2C9-0A87DDCE2649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0104A795-FB20-43F8-AC9B-CCE04CE50712}" type="pres">
      <dgm:prSet presAssocID="{4D0D04CC-800F-4A5A-B2C9-0A87DDCE2649}" presName="connTx" presStyleLbl="parChTrans1D2" presStyleIdx="1" presStyleCnt="2"/>
      <dgm:spPr/>
      <dgm:t>
        <a:bodyPr/>
        <a:lstStyle/>
        <a:p>
          <a:endParaRPr lang="tr-TR"/>
        </a:p>
      </dgm:t>
    </dgm:pt>
    <dgm:pt modelId="{5877D376-6B9D-4CFF-97C4-3F0C7185CAE6}" type="pres">
      <dgm:prSet presAssocID="{BE7205A3-0658-4B93-8C56-28C03F79A238}" presName="root2" presStyleCnt="0"/>
      <dgm:spPr/>
    </dgm:pt>
    <dgm:pt modelId="{49CAF4DB-5524-48B8-93CB-07FF33CFD951}" type="pres">
      <dgm:prSet presAssocID="{BE7205A3-0658-4B93-8C56-28C03F79A238}" presName="LevelTwoTextNode" presStyleLbl="node2" presStyleIdx="1" presStyleCnt="2" custScaleX="25437" custScaleY="50623" custLinFactNeighborX="-8611" custLinFactNeighborY="4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F9D2BC6-AF65-429D-9AEF-8A93D2F16A3F}" type="pres">
      <dgm:prSet presAssocID="{BE7205A3-0658-4B93-8C56-28C03F79A238}" presName="level3hierChild" presStyleCnt="0"/>
      <dgm:spPr/>
    </dgm:pt>
  </dgm:ptLst>
  <dgm:cxnLst>
    <dgm:cxn modelId="{B70E1558-327B-4ED6-86F2-632F3AABD2B2}" type="presOf" srcId="{73894532-559D-47DC-B5D0-B3C18A25D16B}" destId="{31C57A73-C723-41AE-A20D-F1304B4FD21A}" srcOrd="0" destOrd="0" presId="urn:microsoft.com/office/officeart/2005/8/layout/hierarchy2"/>
    <dgm:cxn modelId="{91AA9F3A-4C08-4589-84CA-1870AB6D7793}" srcId="{73894532-559D-47DC-B5D0-B3C18A25D16B}" destId="{BE7205A3-0658-4B93-8C56-28C03F79A238}" srcOrd="1" destOrd="0" parTransId="{4D0D04CC-800F-4A5A-B2C9-0A87DDCE2649}" sibTransId="{28BCB4DB-55D4-44D5-AD1B-B263B4ECAB11}"/>
    <dgm:cxn modelId="{212A98D7-3096-4A8B-89C0-09E2DCEB0700}" type="presOf" srcId="{F6BF9E43-DCD9-4034-85C1-9EC846306E74}" destId="{E2871C1C-ED12-4951-848C-8DDB2E3ACBAD}" srcOrd="1" destOrd="0" presId="urn:microsoft.com/office/officeart/2005/8/layout/hierarchy2"/>
    <dgm:cxn modelId="{32073483-2ABE-4271-B2F2-F73D3CFF8F53}" type="presOf" srcId="{BE7205A3-0658-4B93-8C56-28C03F79A238}" destId="{49CAF4DB-5524-48B8-93CB-07FF33CFD951}" srcOrd="0" destOrd="0" presId="urn:microsoft.com/office/officeart/2005/8/layout/hierarchy2"/>
    <dgm:cxn modelId="{1D82B26E-C4EC-4D6D-8AB6-127A9BA82058}" type="presOf" srcId="{4D0D04CC-800F-4A5A-B2C9-0A87DDCE2649}" destId="{0104A795-FB20-43F8-AC9B-CCE04CE50712}" srcOrd="1" destOrd="0" presId="urn:microsoft.com/office/officeart/2005/8/layout/hierarchy2"/>
    <dgm:cxn modelId="{D35A19BF-6552-474B-A748-50E3966A78F9}" type="presOf" srcId="{1AC3DDDD-5E9E-427A-A678-592288AEC1AA}" destId="{498E9EEA-6948-4907-BC3C-3F756B87172D}" srcOrd="0" destOrd="0" presId="urn:microsoft.com/office/officeart/2005/8/layout/hierarchy2"/>
    <dgm:cxn modelId="{0C6CF22C-DD69-4983-982F-DD6FA57D4AB3}" type="presOf" srcId="{F6BF9E43-DCD9-4034-85C1-9EC846306E74}" destId="{3339BE24-F60C-4A8C-9043-6ADD83D9E85E}" srcOrd="0" destOrd="0" presId="urn:microsoft.com/office/officeart/2005/8/layout/hierarchy2"/>
    <dgm:cxn modelId="{0098619A-CA03-4520-8E21-C6658ED305AE}" type="presOf" srcId="{13A9D1EB-44F0-4A4F-A265-8958BAF5C59F}" destId="{673DDAD4-50F7-450C-87BD-BC409B50BDA6}" srcOrd="0" destOrd="0" presId="urn:microsoft.com/office/officeart/2005/8/layout/hierarchy2"/>
    <dgm:cxn modelId="{40C5533E-FA98-4ED0-BA32-14044D9D4875}" srcId="{1AC3DDDD-5E9E-427A-A678-592288AEC1AA}" destId="{73894532-559D-47DC-B5D0-B3C18A25D16B}" srcOrd="0" destOrd="0" parTransId="{C0CCD7C2-B918-4691-A9ED-EEAB4E907C24}" sibTransId="{E5B33B32-4534-44DA-8BBE-B8F228DD10A4}"/>
    <dgm:cxn modelId="{729702B9-7338-4D77-B354-229805F319D9}" srcId="{73894532-559D-47DC-B5D0-B3C18A25D16B}" destId="{13A9D1EB-44F0-4A4F-A265-8958BAF5C59F}" srcOrd="0" destOrd="0" parTransId="{F6BF9E43-DCD9-4034-85C1-9EC846306E74}" sibTransId="{36B1AB9D-EE5A-4D7F-9C2F-A67E46497276}"/>
    <dgm:cxn modelId="{FCB493A0-75B7-421E-9574-24E62851DBD5}" type="presOf" srcId="{4D0D04CC-800F-4A5A-B2C9-0A87DDCE2649}" destId="{71087FA0-6C0B-4262-ACEB-A3DCBB0B3706}" srcOrd="0" destOrd="0" presId="urn:microsoft.com/office/officeart/2005/8/layout/hierarchy2"/>
    <dgm:cxn modelId="{2190410E-1467-43DD-8893-FBF094EB956D}" type="presParOf" srcId="{498E9EEA-6948-4907-BC3C-3F756B87172D}" destId="{9BBEF33F-CCD6-4982-91CD-24B271665CBB}" srcOrd="0" destOrd="0" presId="urn:microsoft.com/office/officeart/2005/8/layout/hierarchy2"/>
    <dgm:cxn modelId="{3DB25835-4DB4-4F0D-A38A-C82AEDE40A1A}" type="presParOf" srcId="{9BBEF33F-CCD6-4982-91CD-24B271665CBB}" destId="{31C57A73-C723-41AE-A20D-F1304B4FD21A}" srcOrd="0" destOrd="0" presId="urn:microsoft.com/office/officeart/2005/8/layout/hierarchy2"/>
    <dgm:cxn modelId="{E7883B89-5542-4804-A7E6-BEA56704E312}" type="presParOf" srcId="{9BBEF33F-CCD6-4982-91CD-24B271665CBB}" destId="{E533E9AC-FE75-4189-B1EF-F5440106769E}" srcOrd="1" destOrd="0" presId="urn:microsoft.com/office/officeart/2005/8/layout/hierarchy2"/>
    <dgm:cxn modelId="{8E4C882E-99F1-4F54-8407-61B2C2C52C87}" type="presParOf" srcId="{E533E9AC-FE75-4189-B1EF-F5440106769E}" destId="{3339BE24-F60C-4A8C-9043-6ADD83D9E85E}" srcOrd="0" destOrd="0" presId="urn:microsoft.com/office/officeart/2005/8/layout/hierarchy2"/>
    <dgm:cxn modelId="{60C979C3-87DC-4474-8579-ABC70E077D5C}" type="presParOf" srcId="{3339BE24-F60C-4A8C-9043-6ADD83D9E85E}" destId="{E2871C1C-ED12-4951-848C-8DDB2E3ACBAD}" srcOrd="0" destOrd="0" presId="urn:microsoft.com/office/officeart/2005/8/layout/hierarchy2"/>
    <dgm:cxn modelId="{570D2423-6638-466B-8B72-A3725469FF48}" type="presParOf" srcId="{E533E9AC-FE75-4189-B1EF-F5440106769E}" destId="{388343D2-1C8B-4778-B192-D7C6E59C8297}" srcOrd="1" destOrd="0" presId="urn:microsoft.com/office/officeart/2005/8/layout/hierarchy2"/>
    <dgm:cxn modelId="{3F1815AD-91E7-4425-B0DB-DC589FB03F8D}" type="presParOf" srcId="{388343D2-1C8B-4778-B192-D7C6E59C8297}" destId="{673DDAD4-50F7-450C-87BD-BC409B50BDA6}" srcOrd="0" destOrd="0" presId="urn:microsoft.com/office/officeart/2005/8/layout/hierarchy2"/>
    <dgm:cxn modelId="{16DD0565-F88B-4E8A-95D7-60E4E29560E6}" type="presParOf" srcId="{388343D2-1C8B-4778-B192-D7C6E59C8297}" destId="{83862DCE-286D-496F-8EEE-75DCAC51A8FE}" srcOrd="1" destOrd="0" presId="urn:microsoft.com/office/officeart/2005/8/layout/hierarchy2"/>
    <dgm:cxn modelId="{B5C75B45-0CEF-491B-BCAA-DEBD11F590FE}" type="presParOf" srcId="{E533E9AC-FE75-4189-B1EF-F5440106769E}" destId="{71087FA0-6C0B-4262-ACEB-A3DCBB0B3706}" srcOrd="2" destOrd="0" presId="urn:microsoft.com/office/officeart/2005/8/layout/hierarchy2"/>
    <dgm:cxn modelId="{13AF4661-F5A1-4608-B1F3-BA4BECBAABB4}" type="presParOf" srcId="{71087FA0-6C0B-4262-ACEB-A3DCBB0B3706}" destId="{0104A795-FB20-43F8-AC9B-CCE04CE50712}" srcOrd="0" destOrd="0" presId="urn:microsoft.com/office/officeart/2005/8/layout/hierarchy2"/>
    <dgm:cxn modelId="{017F7E3B-EBAB-4095-A254-8B79FD5AF4B9}" type="presParOf" srcId="{E533E9AC-FE75-4189-B1EF-F5440106769E}" destId="{5877D376-6B9D-4CFF-97C4-3F0C7185CAE6}" srcOrd="3" destOrd="0" presId="urn:microsoft.com/office/officeart/2005/8/layout/hierarchy2"/>
    <dgm:cxn modelId="{87B5C7EF-12A1-439D-8958-631D61272A7A}" type="presParOf" srcId="{5877D376-6B9D-4CFF-97C4-3F0C7185CAE6}" destId="{49CAF4DB-5524-48B8-93CB-07FF33CFD951}" srcOrd="0" destOrd="0" presId="urn:microsoft.com/office/officeart/2005/8/layout/hierarchy2"/>
    <dgm:cxn modelId="{1B2243BF-9A49-4B02-A095-928A00ABE80C}" type="presParOf" srcId="{5877D376-6B9D-4CFF-97C4-3F0C7185CAE6}" destId="{0F9D2BC6-AF65-429D-9AEF-8A93D2F16A3F}" srcOrd="1" destOrd="0" presId="urn:microsoft.com/office/officeart/2005/8/layout/hierarchy2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014112-BDF2-44BC-ADD7-4B060E1DF99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6045ADC-D36A-4C99-99B4-E695DB2D3665}">
      <dgm:prSet phldrT="[Metin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effectLst>
          <a:innerShdw blurRad="1270000" dist="101600" dir="21540000">
            <a:prstClr val="black"/>
          </a:innerShdw>
        </a:effectLst>
      </dgm:spPr>
      <dgm:t>
        <a:bodyPr/>
        <a:lstStyle/>
        <a:p>
          <a:r>
            <a:rPr lang="tr-TR" sz="3600" b="1" dirty="0" smtClean="0"/>
            <a:t>KIRAAT İMAMLARININ BAKIŞ AÇISINA GÖRE İDĞAM</a:t>
          </a:r>
          <a:endParaRPr lang="tr-TR" sz="3600" b="1" dirty="0"/>
        </a:p>
      </dgm:t>
    </dgm:pt>
    <dgm:pt modelId="{F595BA80-0534-418E-A92D-B9EB8B2C1B86}" type="parTrans" cxnId="{B7DFF447-8356-46DA-89F0-C22BDB5015DE}">
      <dgm:prSet/>
      <dgm:spPr/>
      <dgm:t>
        <a:bodyPr/>
        <a:lstStyle/>
        <a:p>
          <a:endParaRPr lang="tr-TR"/>
        </a:p>
      </dgm:t>
    </dgm:pt>
    <dgm:pt modelId="{6644470F-0DCB-4FDC-BF0B-CBCD6CB51AB5}" type="sibTrans" cxnId="{B7DFF447-8356-46DA-89F0-C22BDB5015DE}">
      <dgm:prSet/>
      <dgm:spPr/>
      <dgm:t>
        <a:bodyPr/>
        <a:lstStyle/>
        <a:p>
          <a:endParaRPr lang="tr-TR"/>
        </a:p>
      </dgm:t>
    </dgm:pt>
    <dgm:pt modelId="{CD162489-CE97-4AF3-9E2B-E647AB2CFD57}">
      <dgm:prSet phldrT="[Metin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b="1" dirty="0" smtClean="0"/>
            <a:t>İDĞÂM-I KEBÎR</a:t>
          </a:r>
          <a:endParaRPr lang="ar-EG" b="1" dirty="0" smtClean="0"/>
        </a:p>
        <a:p>
          <a:r>
            <a:rPr lang="ar-EG" b="1" dirty="0" smtClean="0"/>
            <a:t>الإدغام الكبير</a:t>
          </a:r>
          <a:endParaRPr lang="tr-TR" dirty="0"/>
        </a:p>
      </dgm:t>
    </dgm:pt>
    <dgm:pt modelId="{C164DD80-FC5B-4686-B4A6-E324D610813E}" type="parTrans" cxnId="{776B28E6-84E1-485F-A002-7A0CE2D36C37}">
      <dgm:prSet/>
      <dgm:spPr/>
      <dgm:t>
        <a:bodyPr/>
        <a:lstStyle/>
        <a:p>
          <a:endParaRPr lang="tr-TR" dirty="0"/>
        </a:p>
      </dgm:t>
    </dgm:pt>
    <dgm:pt modelId="{D52DC2AB-70CE-414B-B4A9-BE4352433530}" type="sibTrans" cxnId="{776B28E6-84E1-485F-A002-7A0CE2D36C37}">
      <dgm:prSet/>
      <dgm:spPr/>
      <dgm:t>
        <a:bodyPr/>
        <a:lstStyle/>
        <a:p>
          <a:endParaRPr lang="tr-TR"/>
        </a:p>
      </dgm:t>
    </dgm:pt>
    <dgm:pt modelId="{EE4BDDB6-EFFA-4A11-A065-107D3301310F}">
      <dgm:prSet phldrT="[Metin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tr-TR" b="1" dirty="0" smtClean="0"/>
            <a:t>İDĞÂM-I SAĞÎR</a:t>
          </a:r>
          <a:endParaRPr lang="ar-EG" b="1" dirty="0" smtClean="0"/>
        </a:p>
        <a:p>
          <a:r>
            <a:rPr lang="ar-EG" b="1" dirty="0" smtClean="0"/>
            <a:t>الإدغام الصَّغِيرُ</a:t>
          </a:r>
          <a:endParaRPr lang="tr-TR" dirty="0"/>
        </a:p>
      </dgm:t>
    </dgm:pt>
    <dgm:pt modelId="{348192F3-9041-41E3-8269-B3682C397B16}" type="parTrans" cxnId="{DBD77291-7C5B-4E76-BB1D-76A19FAC28FF}">
      <dgm:prSet/>
      <dgm:spPr/>
      <dgm:t>
        <a:bodyPr/>
        <a:lstStyle/>
        <a:p>
          <a:endParaRPr lang="tr-TR" dirty="0"/>
        </a:p>
      </dgm:t>
    </dgm:pt>
    <dgm:pt modelId="{FC885A33-7E28-49CF-9D97-C91F105ECEFD}" type="sibTrans" cxnId="{DBD77291-7C5B-4E76-BB1D-76A19FAC28FF}">
      <dgm:prSet/>
      <dgm:spPr/>
      <dgm:t>
        <a:bodyPr/>
        <a:lstStyle/>
        <a:p>
          <a:endParaRPr lang="tr-TR"/>
        </a:p>
      </dgm:t>
    </dgm:pt>
    <dgm:pt modelId="{AB1E023C-967B-473C-9E14-426F3C180699}" type="pres">
      <dgm:prSet presAssocID="{11014112-BDF2-44BC-ADD7-4B060E1DF99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7CA0C8B-CC60-48F3-9954-FBF5506FD297}" type="pres">
      <dgm:prSet presAssocID="{76045ADC-D36A-4C99-99B4-E695DB2D3665}" presName="root1" presStyleCnt="0"/>
      <dgm:spPr/>
    </dgm:pt>
    <dgm:pt modelId="{E402A619-ABFA-4A42-B8AB-AF1E715B7D05}" type="pres">
      <dgm:prSet presAssocID="{76045ADC-D36A-4C99-99B4-E695DB2D3665}" presName="LevelOneTextNode" presStyleLbl="node0" presStyleIdx="0" presStyleCnt="1" custScaleX="167415" custScaleY="177423" custLinFactNeighborX="-646" custLinFactNeighborY="191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153457D-F325-4A20-BBFF-184DA64C95E6}" type="pres">
      <dgm:prSet presAssocID="{76045ADC-D36A-4C99-99B4-E695DB2D3665}" presName="level2hierChild" presStyleCnt="0"/>
      <dgm:spPr/>
    </dgm:pt>
    <dgm:pt modelId="{B7CFBC9B-AEB2-4B8A-8100-1A9BD3B69199}" type="pres">
      <dgm:prSet presAssocID="{C164DD80-FC5B-4686-B4A6-E324D610813E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E24B4847-8BC2-4EA2-818B-43D1BD4B121D}" type="pres">
      <dgm:prSet presAssocID="{C164DD80-FC5B-4686-B4A6-E324D610813E}" presName="connTx" presStyleLbl="parChTrans1D2" presStyleIdx="0" presStyleCnt="2"/>
      <dgm:spPr/>
      <dgm:t>
        <a:bodyPr/>
        <a:lstStyle/>
        <a:p>
          <a:endParaRPr lang="tr-TR"/>
        </a:p>
      </dgm:t>
    </dgm:pt>
    <dgm:pt modelId="{5F863EE8-DB36-4BC2-B5F1-671CC91E4E9A}" type="pres">
      <dgm:prSet presAssocID="{CD162489-CE97-4AF3-9E2B-E647AB2CFD57}" presName="root2" presStyleCnt="0"/>
      <dgm:spPr/>
    </dgm:pt>
    <dgm:pt modelId="{00083413-1BA4-4223-93A0-0AFE87B8DF9B}" type="pres">
      <dgm:prSet presAssocID="{CD162489-CE97-4AF3-9E2B-E647AB2CFD57}" presName="LevelTwoTextNode" presStyleLbl="node2" presStyleIdx="0" presStyleCnt="2" custScaleX="111777" custScaleY="133812" custLinFactNeighborX="-7539" custLinFactNeighborY="761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5A6DBAB-2285-406A-9B60-2B46046831A6}" type="pres">
      <dgm:prSet presAssocID="{CD162489-CE97-4AF3-9E2B-E647AB2CFD57}" presName="level3hierChild" presStyleCnt="0"/>
      <dgm:spPr/>
    </dgm:pt>
    <dgm:pt modelId="{F05715F0-CC26-42CD-87AF-10BAB5FDBF9C}" type="pres">
      <dgm:prSet presAssocID="{348192F3-9041-41E3-8269-B3682C397B16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0BD7A47A-4E15-4CD7-BFBC-5F0F9ABC333F}" type="pres">
      <dgm:prSet presAssocID="{348192F3-9041-41E3-8269-B3682C397B16}" presName="connTx" presStyleLbl="parChTrans1D2" presStyleIdx="1" presStyleCnt="2"/>
      <dgm:spPr/>
      <dgm:t>
        <a:bodyPr/>
        <a:lstStyle/>
        <a:p>
          <a:endParaRPr lang="tr-TR"/>
        </a:p>
      </dgm:t>
    </dgm:pt>
    <dgm:pt modelId="{54CEB9CE-7D3D-4726-9998-481E43362E3A}" type="pres">
      <dgm:prSet presAssocID="{EE4BDDB6-EFFA-4A11-A065-107D3301310F}" presName="root2" presStyleCnt="0"/>
      <dgm:spPr/>
    </dgm:pt>
    <dgm:pt modelId="{BD0D64DC-D853-426F-955C-7108E4F44E14}" type="pres">
      <dgm:prSet presAssocID="{EE4BDDB6-EFFA-4A11-A065-107D3301310F}" presName="LevelTwoTextNode" presStyleLbl="node2" presStyleIdx="1" presStyleCnt="2" custScaleX="110642" custScaleY="128233" custLinFactNeighborX="-5021" custLinFactNeighborY="68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1FDA81A-D9F7-405C-B04E-9A5AEF2B9EBD}" type="pres">
      <dgm:prSet presAssocID="{EE4BDDB6-EFFA-4A11-A065-107D3301310F}" presName="level3hierChild" presStyleCnt="0"/>
      <dgm:spPr/>
    </dgm:pt>
  </dgm:ptLst>
  <dgm:cxnLst>
    <dgm:cxn modelId="{B7DFF447-8356-46DA-89F0-C22BDB5015DE}" srcId="{11014112-BDF2-44BC-ADD7-4B060E1DF997}" destId="{76045ADC-D36A-4C99-99B4-E695DB2D3665}" srcOrd="0" destOrd="0" parTransId="{F595BA80-0534-418E-A92D-B9EB8B2C1B86}" sibTransId="{6644470F-0DCB-4FDC-BF0B-CBCD6CB51AB5}"/>
    <dgm:cxn modelId="{F01C122C-2653-441D-9961-87DF739201DF}" type="presOf" srcId="{C164DD80-FC5B-4686-B4A6-E324D610813E}" destId="{E24B4847-8BC2-4EA2-818B-43D1BD4B121D}" srcOrd="1" destOrd="0" presId="urn:microsoft.com/office/officeart/2005/8/layout/hierarchy2"/>
    <dgm:cxn modelId="{27FF1C03-FBDA-42D7-AEBA-549458E6129F}" type="presOf" srcId="{348192F3-9041-41E3-8269-B3682C397B16}" destId="{F05715F0-CC26-42CD-87AF-10BAB5FDBF9C}" srcOrd="0" destOrd="0" presId="urn:microsoft.com/office/officeart/2005/8/layout/hierarchy2"/>
    <dgm:cxn modelId="{776B28E6-84E1-485F-A002-7A0CE2D36C37}" srcId="{76045ADC-D36A-4C99-99B4-E695DB2D3665}" destId="{CD162489-CE97-4AF3-9E2B-E647AB2CFD57}" srcOrd="0" destOrd="0" parTransId="{C164DD80-FC5B-4686-B4A6-E324D610813E}" sibTransId="{D52DC2AB-70CE-414B-B4A9-BE4352433530}"/>
    <dgm:cxn modelId="{D29AB515-B765-480F-9C27-EB82C30D49BD}" type="presOf" srcId="{C164DD80-FC5B-4686-B4A6-E324D610813E}" destId="{B7CFBC9B-AEB2-4B8A-8100-1A9BD3B69199}" srcOrd="0" destOrd="0" presId="urn:microsoft.com/office/officeart/2005/8/layout/hierarchy2"/>
    <dgm:cxn modelId="{DBD77291-7C5B-4E76-BB1D-76A19FAC28FF}" srcId="{76045ADC-D36A-4C99-99B4-E695DB2D3665}" destId="{EE4BDDB6-EFFA-4A11-A065-107D3301310F}" srcOrd="1" destOrd="0" parTransId="{348192F3-9041-41E3-8269-B3682C397B16}" sibTransId="{FC885A33-7E28-49CF-9D97-C91F105ECEFD}"/>
    <dgm:cxn modelId="{FC6A7F62-C2BD-4C54-826A-5B054343015D}" type="presOf" srcId="{11014112-BDF2-44BC-ADD7-4B060E1DF997}" destId="{AB1E023C-967B-473C-9E14-426F3C180699}" srcOrd="0" destOrd="0" presId="urn:microsoft.com/office/officeart/2005/8/layout/hierarchy2"/>
    <dgm:cxn modelId="{3AE34897-7565-47E4-AF61-98368A22D8AD}" type="presOf" srcId="{CD162489-CE97-4AF3-9E2B-E647AB2CFD57}" destId="{00083413-1BA4-4223-93A0-0AFE87B8DF9B}" srcOrd="0" destOrd="0" presId="urn:microsoft.com/office/officeart/2005/8/layout/hierarchy2"/>
    <dgm:cxn modelId="{A57E5A22-3101-436D-932A-8A1D5E8776CD}" type="presOf" srcId="{348192F3-9041-41E3-8269-B3682C397B16}" destId="{0BD7A47A-4E15-4CD7-BFBC-5F0F9ABC333F}" srcOrd="1" destOrd="0" presId="urn:microsoft.com/office/officeart/2005/8/layout/hierarchy2"/>
    <dgm:cxn modelId="{0600AC76-C7C9-404D-8E17-A012D61961D1}" type="presOf" srcId="{EE4BDDB6-EFFA-4A11-A065-107D3301310F}" destId="{BD0D64DC-D853-426F-955C-7108E4F44E14}" srcOrd="0" destOrd="0" presId="urn:microsoft.com/office/officeart/2005/8/layout/hierarchy2"/>
    <dgm:cxn modelId="{C72D0EB7-73D5-452C-8978-87BD3ACB0599}" type="presOf" srcId="{76045ADC-D36A-4C99-99B4-E695DB2D3665}" destId="{E402A619-ABFA-4A42-B8AB-AF1E715B7D05}" srcOrd="0" destOrd="0" presId="urn:microsoft.com/office/officeart/2005/8/layout/hierarchy2"/>
    <dgm:cxn modelId="{A9473D1F-DB80-4BF9-AECA-4E84ACC326C8}" type="presParOf" srcId="{AB1E023C-967B-473C-9E14-426F3C180699}" destId="{97CA0C8B-CC60-48F3-9954-FBF5506FD297}" srcOrd="0" destOrd="0" presId="urn:microsoft.com/office/officeart/2005/8/layout/hierarchy2"/>
    <dgm:cxn modelId="{3CF50C09-07F6-4092-8F21-3E1BBD6E3F78}" type="presParOf" srcId="{97CA0C8B-CC60-48F3-9954-FBF5506FD297}" destId="{E402A619-ABFA-4A42-B8AB-AF1E715B7D05}" srcOrd="0" destOrd="0" presId="urn:microsoft.com/office/officeart/2005/8/layout/hierarchy2"/>
    <dgm:cxn modelId="{19604945-A3A8-4E62-8E9C-1D1723AAA702}" type="presParOf" srcId="{97CA0C8B-CC60-48F3-9954-FBF5506FD297}" destId="{9153457D-F325-4A20-BBFF-184DA64C95E6}" srcOrd="1" destOrd="0" presId="urn:microsoft.com/office/officeart/2005/8/layout/hierarchy2"/>
    <dgm:cxn modelId="{D365EE69-78D6-421F-842B-FF3214F9A55A}" type="presParOf" srcId="{9153457D-F325-4A20-BBFF-184DA64C95E6}" destId="{B7CFBC9B-AEB2-4B8A-8100-1A9BD3B69199}" srcOrd="0" destOrd="0" presId="urn:microsoft.com/office/officeart/2005/8/layout/hierarchy2"/>
    <dgm:cxn modelId="{BDD59989-7B9A-498D-B88C-8122F4F6984B}" type="presParOf" srcId="{B7CFBC9B-AEB2-4B8A-8100-1A9BD3B69199}" destId="{E24B4847-8BC2-4EA2-818B-43D1BD4B121D}" srcOrd="0" destOrd="0" presId="urn:microsoft.com/office/officeart/2005/8/layout/hierarchy2"/>
    <dgm:cxn modelId="{B9273436-20E6-4812-830F-E000675CEE53}" type="presParOf" srcId="{9153457D-F325-4A20-BBFF-184DA64C95E6}" destId="{5F863EE8-DB36-4BC2-B5F1-671CC91E4E9A}" srcOrd="1" destOrd="0" presId="urn:microsoft.com/office/officeart/2005/8/layout/hierarchy2"/>
    <dgm:cxn modelId="{97A57AFC-55E4-4058-B9A0-6A0E521F0ECB}" type="presParOf" srcId="{5F863EE8-DB36-4BC2-B5F1-671CC91E4E9A}" destId="{00083413-1BA4-4223-93A0-0AFE87B8DF9B}" srcOrd="0" destOrd="0" presId="urn:microsoft.com/office/officeart/2005/8/layout/hierarchy2"/>
    <dgm:cxn modelId="{C2363864-8856-490B-9E0D-E3A6D9CE6D75}" type="presParOf" srcId="{5F863EE8-DB36-4BC2-B5F1-671CC91E4E9A}" destId="{05A6DBAB-2285-406A-9B60-2B46046831A6}" srcOrd="1" destOrd="0" presId="urn:microsoft.com/office/officeart/2005/8/layout/hierarchy2"/>
    <dgm:cxn modelId="{288FA8D0-0F2F-483E-A0A7-F1DCFCE6466B}" type="presParOf" srcId="{9153457D-F325-4A20-BBFF-184DA64C95E6}" destId="{F05715F0-CC26-42CD-87AF-10BAB5FDBF9C}" srcOrd="2" destOrd="0" presId="urn:microsoft.com/office/officeart/2005/8/layout/hierarchy2"/>
    <dgm:cxn modelId="{315401B7-ECBE-45B1-B3E6-3000DCAB4E8B}" type="presParOf" srcId="{F05715F0-CC26-42CD-87AF-10BAB5FDBF9C}" destId="{0BD7A47A-4E15-4CD7-BFBC-5F0F9ABC333F}" srcOrd="0" destOrd="0" presId="urn:microsoft.com/office/officeart/2005/8/layout/hierarchy2"/>
    <dgm:cxn modelId="{DBDFE9D9-7FEC-46E3-AE7F-22035FFD3897}" type="presParOf" srcId="{9153457D-F325-4A20-BBFF-184DA64C95E6}" destId="{54CEB9CE-7D3D-4726-9998-481E43362E3A}" srcOrd="3" destOrd="0" presId="urn:microsoft.com/office/officeart/2005/8/layout/hierarchy2"/>
    <dgm:cxn modelId="{0D5E24EA-31E3-4B12-BCD5-1EFD21A11FA2}" type="presParOf" srcId="{54CEB9CE-7D3D-4726-9998-481E43362E3A}" destId="{BD0D64DC-D853-426F-955C-7108E4F44E14}" srcOrd="0" destOrd="0" presId="urn:microsoft.com/office/officeart/2005/8/layout/hierarchy2"/>
    <dgm:cxn modelId="{2D0836A4-5A68-47DD-85B3-9A6E870024BB}" type="presParOf" srcId="{54CEB9CE-7D3D-4726-9998-481E43362E3A}" destId="{E1FDA81A-D9F7-405C-B04E-9A5AEF2B9EBD}" srcOrd="1" destOrd="0" presId="urn:microsoft.com/office/officeart/2005/8/layout/hierarchy2"/>
  </dgm:cxnLst>
  <dgm:bg>
    <a:blipFill>
      <a:blip xmlns:r="http://schemas.openxmlformats.org/officeDocument/2006/relationships" r:embed="rId3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C5B8A-B9DE-4B56-8312-AE5ED8DF512A}">
      <dsp:nvSpPr>
        <dsp:cNvPr id="0" name=""/>
        <dsp:cNvSpPr/>
      </dsp:nvSpPr>
      <dsp:spPr>
        <a:xfrm>
          <a:off x="7185275" y="2847559"/>
          <a:ext cx="91440" cy="1548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8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9462C-23DE-413A-B9FA-D4558E0FA963}">
      <dsp:nvSpPr>
        <dsp:cNvPr id="0" name=""/>
        <dsp:cNvSpPr/>
      </dsp:nvSpPr>
      <dsp:spPr>
        <a:xfrm>
          <a:off x="7185275" y="1930921"/>
          <a:ext cx="91440" cy="1548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8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E042D-7BE1-4B69-B944-9627D8A390AA}">
      <dsp:nvSpPr>
        <dsp:cNvPr id="0" name=""/>
        <dsp:cNvSpPr/>
      </dsp:nvSpPr>
      <dsp:spPr>
        <a:xfrm>
          <a:off x="4542420" y="974307"/>
          <a:ext cx="2688575" cy="154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25"/>
              </a:lnTo>
              <a:lnTo>
                <a:pt x="2688575" y="105525"/>
              </a:lnTo>
              <a:lnTo>
                <a:pt x="2688575" y="1548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501C9B-A417-4997-A75B-13D50C976764}">
      <dsp:nvSpPr>
        <dsp:cNvPr id="0" name=""/>
        <dsp:cNvSpPr/>
      </dsp:nvSpPr>
      <dsp:spPr>
        <a:xfrm>
          <a:off x="4512897" y="2859189"/>
          <a:ext cx="91440" cy="1548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8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E68E30-7C2D-4B82-91DD-9A11DA8C6E00}">
      <dsp:nvSpPr>
        <dsp:cNvPr id="0" name=""/>
        <dsp:cNvSpPr/>
      </dsp:nvSpPr>
      <dsp:spPr>
        <a:xfrm>
          <a:off x="4512897" y="1919294"/>
          <a:ext cx="91440" cy="1548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8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A3336-2E6E-4A3F-BDDD-0C6B30CDAAD1}">
      <dsp:nvSpPr>
        <dsp:cNvPr id="0" name=""/>
        <dsp:cNvSpPr/>
      </dsp:nvSpPr>
      <dsp:spPr>
        <a:xfrm>
          <a:off x="4496700" y="974307"/>
          <a:ext cx="91440" cy="1548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5525"/>
              </a:lnTo>
              <a:lnTo>
                <a:pt x="61916" y="105525"/>
              </a:lnTo>
              <a:lnTo>
                <a:pt x="61916" y="1548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9DB22-A0DE-4DB4-9B0D-ACC3270FFDA1}">
      <dsp:nvSpPr>
        <dsp:cNvPr id="0" name=""/>
        <dsp:cNvSpPr/>
      </dsp:nvSpPr>
      <dsp:spPr>
        <a:xfrm>
          <a:off x="1824321" y="5975060"/>
          <a:ext cx="91440" cy="154849"/>
        </a:xfrm>
        <a:prstGeom prst="flowChartAlternateProcess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264E4A-777C-490F-B986-28725299070B}">
      <dsp:nvSpPr>
        <dsp:cNvPr id="0" name=""/>
        <dsp:cNvSpPr/>
      </dsp:nvSpPr>
      <dsp:spPr>
        <a:xfrm>
          <a:off x="1775188" y="5210728"/>
          <a:ext cx="91440" cy="158334"/>
        </a:xfrm>
        <a:prstGeom prst="flowChartAlternateProcess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77E9C-0711-438A-A7A7-A9ACC308EBDD}">
      <dsp:nvSpPr>
        <dsp:cNvPr id="0" name=""/>
        <dsp:cNvSpPr/>
      </dsp:nvSpPr>
      <dsp:spPr>
        <a:xfrm>
          <a:off x="1775188" y="4416031"/>
          <a:ext cx="91440" cy="180902"/>
        </a:xfrm>
        <a:prstGeom prst="flowChartAlternateProcess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D2CF3-34EB-4185-8DDC-2D3DC700A9F8}">
      <dsp:nvSpPr>
        <dsp:cNvPr id="0" name=""/>
        <dsp:cNvSpPr/>
      </dsp:nvSpPr>
      <dsp:spPr>
        <a:xfrm>
          <a:off x="1793259" y="3531374"/>
          <a:ext cx="91440" cy="161600"/>
        </a:xfrm>
        <a:prstGeom prst="flowChartAlternateProcess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357FC-0893-4D12-9A9E-3A6B85CCECA0}">
      <dsp:nvSpPr>
        <dsp:cNvPr id="0" name=""/>
        <dsp:cNvSpPr/>
      </dsp:nvSpPr>
      <dsp:spPr>
        <a:xfrm>
          <a:off x="1775646" y="2741705"/>
          <a:ext cx="91440" cy="123247"/>
        </a:xfrm>
        <a:prstGeom prst="flowChartAlternateProcess">
          <a:avLst/>
        </a:pr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08327-2E4A-4D1D-AD86-AEE036365EAD}">
      <dsp:nvSpPr>
        <dsp:cNvPr id="0" name=""/>
        <dsp:cNvSpPr/>
      </dsp:nvSpPr>
      <dsp:spPr>
        <a:xfrm>
          <a:off x="1775646" y="1926496"/>
          <a:ext cx="91440" cy="150159"/>
        </a:xfrm>
        <a:custGeom>
          <a:avLst/>
          <a:gdLst/>
          <a:ahLst/>
          <a:cxnLst/>
          <a:rect l="0" t="0" r="0" b="0"/>
          <a:pathLst>
            <a:path>
              <a:moveTo>
                <a:pt x="120154" y="0"/>
              </a:moveTo>
              <a:lnTo>
                <a:pt x="120154" y="100835"/>
              </a:lnTo>
              <a:lnTo>
                <a:pt x="45720" y="100835"/>
              </a:lnTo>
              <a:lnTo>
                <a:pt x="45720" y="150159"/>
              </a:lnTo>
            </a:path>
          </a:pathLst>
        </a:custGeom>
        <a:noFill/>
        <a:ln w="25400" cap="flat" cmpd="dbl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B7D3EF-AD4D-4801-A993-F6A5ACCF0409}">
      <dsp:nvSpPr>
        <dsp:cNvPr id="0" name=""/>
        <dsp:cNvSpPr/>
      </dsp:nvSpPr>
      <dsp:spPr>
        <a:xfrm>
          <a:off x="1895800" y="974307"/>
          <a:ext cx="2646619" cy="154849"/>
        </a:xfrm>
        <a:custGeom>
          <a:avLst/>
          <a:gdLst/>
          <a:ahLst/>
          <a:cxnLst/>
          <a:rect l="0" t="0" r="0" b="0"/>
          <a:pathLst>
            <a:path>
              <a:moveTo>
                <a:pt x="2646619" y="0"/>
              </a:moveTo>
              <a:lnTo>
                <a:pt x="2646619" y="105525"/>
              </a:lnTo>
              <a:lnTo>
                <a:pt x="0" y="105525"/>
              </a:lnTo>
              <a:lnTo>
                <a:pt x="0" y="1548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20E6F9-51B2-4FB0-8193-F4B8EE91E2E4}">
      <dsp:nvSpPr>
        <dsp:cNvPr id="0" name=""/>
        <dsp:cNvSpPr/>
      </dsp:nvSpPr>
      <dsp:spPr>
        <a:xfrm>
          <a:off x="3560769" y="1379"/>
          <a:ext cx="1963302" cy="972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257D7-7413-4C1D-B546-FAFE4C46C993}">
      <dsp:nvSpPr>
        <dsp:cNvPr id="0" name=""/>
        <dsp:cNvSpPr/>
      </dsp:nvSpPr>
      <dsp:spPr>
        <a:xfrm>
          <a:off x="3619928" y="57580"/>
          <a:ext cx="1963302" cy="97292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r-TR" sz="2400" b="1" kern="1200" dirty="0" smtClean="0">
              <a:cs typeface="+mj-cs"/>
            </a:rPr>
            <a:t>İDĞÂM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r-TR" sz="2400" b="1" kern="1200" dirty="0" smtClean="0">
              <a:cs typeface="+mj-cs"/>
            </a:rPr>
            <a:t>(</a:t>
          </a:r>
          <a:r>
            <a:rPr lang="ar-EG" sz="2400" b="1" kern="1200" dirty="0" smtClean="0">
              <a:cs typeface="+mj-cs"/>
            </a:rPr>
            <a:t>الإدغام</a:t>
          </a:r>
          <a:r>
            <a:rPr lang="tr-TR" sz="3200" b="1" kern="1200" dirty="0" smtClean="0">
              <a:cs typeface="+mj-cs"/>
            </a:rPr>
            <a:t>)</a:t>
          </a:r>
          <a:endParaRPr lang="tr-TR" sz="3200" b="1" kern="1200" dirty="0">
            <a:cs typeface="+mj-cs"/>
          </a:endParaRPr>
        </a:p>
      </dsp:txBody>
      <dsp:txXfrm>
        <a:off x="3648424" y="86076"/>
        <a:ext cx="1906310" cy="915936"/>
      </dsp:txXfrm>
    </dsp:sp>
    <dsp:sp modelId="{13881B08-23B0-4FCA-A6C1-FCAD131C7850}">
      <dsp:nvSpPr>
        <dsp:cNvPr id="0" name=""/>
        <dsp:cNvSpPr/>
      </dsp:nvSpPr>
      <dsp:spPr>
        <a:xfrm>
          <a:off x="434145" y="1129157"/>
          <a:ext cx="2923310" cy="797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B586F-4B60-4F89-A488-F4AB6FDFA287}">
      <dsp:nvSpPr>
        <dsp:cNvPr id="0" name=""/>
        <dsp:cNvSpPr/>
      </dsp:nvSpPr>
      <dsp:spPr>
        <a:xfrm>
          <a:off x="493304" y="1185358"/>
          <a:ext cx="2923310" cy="797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OLUŞUMDAKİ HARFLER AÇISINDAN</a:t>
          </a:r>
          <a:endParaRPr lang="tr-TR" sz="2200" b="1" kern="1200" dirty="0"/>
        </a:p>
      </dsp:txBody>
      <dsp:txXfrm>
        <a:off x="516657" y="1208711"/>
        <a:ext cx="2876604" cy="750632"/>
      </dsp:txXfrm>
    </dsp:sp>
    <dsp:sp modelId="{495D404D-6F38-4BD9-B408-E16E570BA6F7}">
      <dsp:nvSpPr>
        <dsp:cNvPr id="0" name=""/>
        <dsp:cNvSpPr/>
      </dsp:nvSpPr>
      <dsp:spPr>
        <a:xfrm>
          <a:off x="696416" y="2076655"/>
          <a:ext cx="2249900" cy="665049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BCA92-9E92-4808-B454-7B838419B24E}">
      <dsp:nvSpPr>
        <dsp:cNvPr id="0" name=""/>
        <dsp:cNvSpPr/>
      </dsp:nvSpPr>
      <dsp:spPr>
        <a:xfrm>
          <a:off x="755575" y="2132857"/>
          <a:ext cx="2249900" cy="665049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İdğâm Ma’al-Ğunne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800" b="1" kern="1200" dirty="0" smtClean="0"/>
            <a:t>الإدغام مع الغنة</a:t>
          </a:r>
          <a:endParaRPr lang="tr-TR" sz="1800" b="1" kern="1200" dirty="0"/>
        </a:p>
      </dsp:txBody>
      <dsp:txXfrm>
        <a:off x="788039" y="2165321"/>
        <a:ext cx="2184972" cy="600121"/>
      </dsp:txXfrm>
    </dsp:sp>
    <dsp:sp modelId="{CBE63DFF-7052-4D80-99FF-50EE764FD3AA}">
      <dsp:nvSpPr>
        <dsp:cNvPr id="0" name=""/>
        <dsp:cNvSpPr/>
      </dsp:nvSpPr>
      <dsp:spPr>
        <a:xfrm>
          <a:off x="768425" y="2864952"/>
          <a:ext cx="2152715" cy="666421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FA37B-8D89-42FF-9D91-CEA07A405610}">
      <dsp:nvSpPr>
        <dsp:cNvPr id="0" name=""/>
        <dsp:cNvSpPr/>
      </dsp:nvSpPr>
      <dsp:spPr>
        <a:xfrm>
          <a:off x="827584" y="2921153"/>
          <a:ext cx="2152715" cy="666421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İdğâm Bilâ Ğunne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/>
            <a:t>الإدغام بلا غنة</a:t>
          </a:r>
          <a:endParaRPr lang="tr-TR" sz="1400" b="1" kern="1200" dirty="0"/>
        </a:p>
      </dsp:txBody>
      <dsp:txXfrm>
        <a:off x="860115" y="2953684"/>
        <a:ext cx="2087653" cy="601359"/>
      </dsp:txXfrm>
    </dsp:sp>
    <dsp:sp modelId="{09EBFE92-3E11-40C7-9FCF-706FC0FA6B13}">
      <dsp:nvSpPr>
        <dsp:cNvPr id="0" name=""/>
        <dsp:cNvSpPr/>
      </dsp:nvSpPr>
      <dsp:spPr>
        <a:xfrm>
          <a:off x="768425" y="3692975"/>
          <a:ext cx="2141108" cy="723056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BE892A-B8A2-4583-9708-CFF85588592F}">
      <dsp:nvSpPr>
        <dsp:cNvPr id="0" name=""/>
        <dsp:cNvSpPr/>
      </dsp:nvSpPr>
      <dsp:spPr>
        <a:xfrm>
          <a:off x="827584" y="3749176"/>
          <a:ext cx="2141108" cy="723056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İdğâm-ı Misleyn</a:t>
          </a:r>
          <a:endParaRPr lang="ar-EG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/>
            <a:t> إدغام المثلين</a:t>
          </a:r>
          <a:endParaRPr lang="tr-TR" sz="1300" b="1" kern="1200" dirty="0"/>
        </a:p>
      </dsp:txBody>
      <dsp:txXfrm>
        <a:off x="862880" y="3784472"/>
        <a:ext cx="2070516" cy="652464"/>
      </dsp:txXfrm>
    </dsp:sp>
    <dsp:sp modelId="{DD5462E7-0E9F-44DC-B78D-86273C8668F6}">
      <dsp:nvSpPr>
        <dsp:cNvPr id="0" name=""/>
        <dsp:cNvSpPr/>
      </dsp:nvSpPr>
      <dsp:spPr>
        <a:xfrm>
          <a:off x="768425" y="4596934"/>
          <a:ext cx="2104967" cy="613794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790FC6-C876-4575-AEE0-39823284A741}">
      <dsp:nvSpPr>
        <dsp:cNvPr id="0" name=""/>
        <dsp:cNvSpPr/>
      </dsp:nvSpPr>
      <dsp:spPr>
        <a:xfrm>
          <a:off x="827584" y="4653135"/>
          <a:ext cx="2104967" cy="613794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İdğâm-ı Şemsiyye</a:t>
          </a:r>
          <a:endParaRPr lang="ar-EG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/>
            <a:t>إدغام الشمسي</a:t>
          </a:r>
          <a:endParaRPr lang="tr-TR" sz="1600" b="1" kern="1200" dirty="0"/>
        </a:p>
      </dsp:txBody>
      <dsp:txXfrm>
        <a:off x="857546" y="4683097"/>
        <a:ext cx="2045043" cy="553870"/>
      </dsp:txXfrm>
    </dsp:sp>
    <dsp:sp modelId="{2CAF26D8-2863-4C52-B63A-7B8F2F5786AE}">
      <dsp:nvSpPr>
        <dsp:cNvPr id="0" name=""/>
        <dsp:cNvSpPr/>
      </dsp:nvSpPr>
      <dsp:spPr>
        <a:xfrm>
          <a:off x="768425" y="5369063"/>
          <a:ext cx="2203232" cy="605997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3BC3D8-CB59-4FEE-A7A2-8DD458A8165A}">
      <dsp:nvSpPr>
        <dsp:cNvPr id="0" name=""/>
        <dsp:cNvSpPr/>
      </dsp:nvSpPr>
      <dsp:spPr>
        <a:xfrm>
          <a:off x="827584" y="5425264"/>
          <a:ext cx="2203232" cy="605997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İdğâm-ı Mütecaniseyn</a:t>
          </a:r>
          <a:endParaRPr lang="ar-EG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/>
            <a:t>ادغام المتجانثين</a:t>
          </a:r>
          <a:endParaRPr lang="tr-TR" sz="1600" b="1" kern="1200" dirty="0"/>
        </a:p>
      </dsp:txBody>
      <dsp:txXfrm>
        <a:off x="857166" y="5454846"/>
        <a:ext cx="2144068" cy="546833"/>
      </dsp:txXfrm>
    </dsp:sp>
    <dsp:sp modelId="{567397E1-01E7-4285-9099-F3C8EE021399}">
      <dsp:nvSpPr>
        <dsp:cNvPr id="0" name=""/>
        <dsp:cNvSpPr/>
      </dsp:nvSpPr>
      <dsp:spPr>
        <a:xfrm>
          <a:off x="696416" y="6129909"/>
          <a:ext cx="2347250" cy="670509"/>
        </a:xfrm>
        <a:prstGeom prst="flowChartAlternateProcess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D697E-996C-44C3-B75A-35AEF5C7CF31}">
      <dsp:nvSpPr>
        <dsp:cNvPr id="0" name=""/>
        <dsp:cNvSpPr/>
      </dsp:nvSpPr>
      <dsp:spPr>
        <a:xfrm>
          <a:off x="755575" y="6186110"/>
          <a:ext cx="2347250" cy="6705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İdğâm-ı Mütekâribeyn</a:t>
          </a:r>
          <a:endParaRPr lang="ar-EG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600" b="1" kern="1200" dirty="0" smtClean="0"/>
            <a:t>ادغام المتقاربين</a:t>
          </a:r>
          <a:endParaRPr lang="tr-TR" sz="1600" b="1" kern="1200" dirty="0"/>
        </a:p>
      </dsp:txBody>
      <dsp:txXfrm>
        <a:off x="775214" y="6205749"/>
        <a:ext cx="2307972" cy="631231"/>
      </dsp:txXfrm>
    </dsp:sp>
    <dsp:sp modelId="{0A9773FC-B5AC-4675-9F3F-F1AA9EB3169B}">
      <dsp:nvSpPr>
        <dsp:cNvPr id="0" name=""/>
        <dsp:cNvSpPr/>
      </dsp:nvSpPr>
      <dsp:spPr>
        <a:xfrm>
          <a:off x="3450015" y="1129157"/>
          <a:ext cx="2217203" cy="7901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68A94-C954-4DF9-9704-EBBB72CC87D6}">
      <dsp:nvSpPr>
        <dsp:cNvPr id="0" name=""/>
        <dsp:cNvSpPr/>
      </dsp:nvSpPr>
      <dsp:spPr>
        <a:xfrm>
          <a:off x="3509174" y="1185358"/>
          <a:ext cx="2217203" cy="7901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TELAFFUZU AÇISINDAN</a:t>
          </a:r>
          <a:endParaRPr lang="tr-TR" sz="2400" b="1" kern="1200" dirty="0"/>
        </a:p>
      </dsp:txBody>
      <dsp:txXfrm>
        <a:off x="3532316" y="1208500"/>
        <a:ext cx="2170919" cy="743853"/>
      </dsp:txXfrm>
    </dsp:sp>
    <dsp:sp modelId="{4EB3090E-1D1A-4334-96E7-6028AEE93EED}">
      <dsp:nvSpPr>
        <dsp:cNvPr id="0" name=""/>
        <dsp:cNvSpPr/>
      </dsp:nvSpPr>
      <dsp:spPr>
        <a:xfrm>
          <a:off x="3737052" y="2074143"/>
          <a:ext cx="1643129" cy="7850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5C0707-9BDE-4F80-B9B6-F63222FEF85D}">
      <dsp:nvSpPr>
        <dsp:cNvPr id="0" name=""/>
        <dsp:cNvSpPr/>
      </dsp:nvSpPr>
      <dsp:spPr>
        <a:xfrm>
          <a:off x="3796211" y="2130344"/>
          <a:ext cx="1643129" cy="7850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TAM İDĞÂM</a:t>
          </a:r>
          <a:endParaRPr lang="ar-EG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800" b="1" kern="1200" dirty="0" smtClean="0"/>
            <a:t>الإدغام التام</a:t>
          </a:r>
          <a:endParaRPr lang="tr-TR" sz="1800" b="1" kern="1200" dirty="0"/>
        </a:p>
      </dsp:txBody>
      <dsp:txXfrm>
        <a:off x="3819204" y="2153337"/>
        <a:ext cx="1597143" cy="739059"/>
      </dsp:txXfrm>
    </dsp:sp>
    <dsp:sp modelId="{A6520152-B150-4D29-B127-E4ECB6420197}">
      <dsp:nvSpPr>
        <dsp:cNvPr id="0" name=""/>
        <dsp:cNvSpPr/>
      </dsp:nvSpPr>
      <dsp:spPr>
        <a:xfrm>
          <a:off x="3737052" y="3014038"/>
          <a:ext cx="1643129" cy="876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DF772-09C6-42CD-A36D-9732E3F211B2}">
      <dsp:nvSpPr>
        <dsp:cNvPr id="0" name=""/>
        <dsp:cNvSpPr/>
      </dsp:nvSpPr>
      <dsp:spPr>
        <a:xfrm>
          <a:off x="3796211" y="3070239"/>
          <a:ext cx="1643129" cy="876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NÂKIS İDĞÂM</a:t>
          </a:r>
          <a:endParaRPr lang="ar-EG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800" b="1" kern="1200" dirty="0" smtClean="0"/>
            <a:t>الإدغام النَّاقِصُ</a:t>
          </a:r>
          <a:endParaRPr lang="tr-TR" sz="1800" b="1" kern="1200" dirty="0"/>
        </a:p>
      </dsp:txBody>
      <dsp:txXfrm>
        <a:off x="3821878" y="3095906"/>
        <a:ext cx="1591795" cy="825017"/>
      </dsp:txXfrm>
    </dsp:sp>
    <dsp:sp modelId="{43C2762C-3CC3-4561-A02F-45B087A6E97A}">
      <dsp:nvSpPr>
        <dsp:cNvPr id="0" name=""/>
        <dsp:cNvSpPr/>
      </dsp:nvSpPr>
      <dsp:spPr>
        <a:xfrm>
          <a:off x="5785537" y="1129157"/>
          <a:ext cx="2890917" cy="801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7638C-8ECD-40BB-BEE5-D0BEC33AC2D8}">
      <dsp:nvSpPr>
        <dsp:cNvPr id="0" name=""/>
        <dsp:cNvSpPr/>
      </dsp:nvSpPr>
      <dsp:spPr>
        <a:xfrm>
          <a:off x="5844696" y="1185358"/>
          <a:ext cx="2890917" cy="801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KIRAAT İMAMLARININ BAKIŞ AÇISINA GÖRE</a:t>
          </a:r>
          <a:endParaRPr lang="tr-TR" sz="2200" b="1" kern="1200" dirty="0"/>
        </a:p>
      </dsp:txBody>
      <dsp:txXfrm>
        <a:off x="5868179" y="1208841"/>
        <a:ext cx="2843951" cy="754798"/>
      </dsp:txXfrm>
    </dsp:sp>
    <dsp:sp modelId="{323AF2BB-8ADC-49F3-852D-AE46B2E794D9}">
      <dsp:nvSpPr>
        <dsp:cNvPr id="0" name=""/>
        <dsp:cNvSpPr/>
      </dsp:nvSpPr>
      <dsp:spPr>
        <a:xfrm>
          <a:off x="6367797" y="2085770"/>
          <a:ext cx="1726396" cy="761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A03E8-93F9-435C-B2D0-97119A28435A}">
      <dsp:nvSpPr>
        <dsp:cNvPr id="0" name=""/>
        <dsp:cNvSpPr/>
      </dsp:nvSpPr>
      <dsp:spPr>
        <a:xfrm>
          <a:off x="6426956" y="2141972"/>
          <a:ext cx="1726396" cy="761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İDĞÂM-I KEBÎR</a:t>
          </a:r>
          <a:endParaRPr lang="ar-EG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800" b="1" kern="1200" dirty="0" smtClean="0"/>
            <a:t>الإدغام الكبير</a:t>
          </a:r>
          <a:endParaRPr lang="tr-TR" sz="1800" b="1" kern="1200" dirty="0"/>
        </a:p>
      </dsp:txBody>
      <dsp:txXfrm>
        <a:off x="6449268" y="2164284"/>
        <a:ext cx="1681772" cy="717164"/>
      </dsp:txXfrm>
    </dsp:sp>
    <dsp:sp modelId="{49668ACF-CF8D-49E0-A4F7-A4B4BD07540B}">
      <dsp:nvSpPr>
        <dsp:cNvPr id="0" name=""/>
        <dsp:cNvSpPr/>
      </dsp:nvSpPr>
      <dsp:spPr>
        <a:xfrm>
          <a:off x="6367797" y="3002408"/>
          <a:ext cx="1726396" cy="833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F66EA-F0BD-48A7-929C-4154DE10784B}">
      <dsp:nvSpPr>
        <dsp:cNvPr id="0" name=""/>
        <dsp:cNvSpPr/>
      </dsp:nvSpPr>
      <dsp:spPr>
        <a:xfrm>
          <a:off x="6426956" y="3058609"/>
          <a:ext cx="1726396" cy="833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635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İDĞÂM-I SAĞÎR</a:t>
          </a:r>
          <a:endParaRPr lang="ar-EG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1800" b="1" kern="1200" dirty="0" smtClean="0"/>
            <a:t>الإدغام الصَّغِيرُ</a:t>
          </a:r>
          <a:endParaRPr lang="tr-TR" sz="1800" b="1" kern="1200" dirty="0"/>
        </a:p>
      </dsp:txBody>
      <dsp:txXfrm>
        <a:off x="6451376" y="3083029"/>
        <a:ext cx="1677556" cy="7849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C4340-0E49-4E7C-B748-00AFB7CD6B9E}">
      <dsp:nvSpPr>
        <dsp:cNvPr id="0" name=""/>
        <dsp:cNvSpPr/>
      </dsp:nvSpPr>
      <dsp:spPr>
        <a:xfrm>
          <a:off x="0" y="2709621"/>
          <a:ext cx="2499283" cy="14452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OLUŞUMDAKİ HARFLER AÇISINDAN İDĞÂM</a:t>
          </a:r>
          <a:endParaRPr lang="tr-TR" sz="2000" b="1" kern="1200" dirty="0">
            <a:solidFill>
              <a:schemeClr val="tx1"/>
            </a:solidFill>
            <a:latin typeface="+mn-lt"/>
            <a:cs typeface="Times New Roman" pitchFamily="18" charset="0"/>
          </a:endParaRPr>
        </a:p>
      </dsp:txBody>
      <dsp:txXfrm>
        <a:off x="42330" y="2751951"/>
        <a:ext cx="2414623" cy="1360605"/>
      </dsp:txXfrm>
    </dsp:sp>
    <dsp:sp modelId="{8B20176E-51F7-4654-B58B-2B68974DBC71}">
      <dsp:nvSpPr>
        <dsp:cNvPr id="0" name=""/>
        <dsp:cNvSpPr/>
      </dsp:nvSpPr>
      <dsp:spPr>
        <a:xfrm rot="17037266">
          <a:off x="1356855" y="1957908"/>
          <a:ext cx="3010944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3010944" y="13302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/>
        </a:p>
      </dsp:txBody>
      <dsp:txXfrm>
        <a:off x="2787054" y="1895937"/>
        <a:ext cx="150547" cy="150547"/>
      </dsp:txXfrm>
    </dsp:sp>
    <dsp:sp modelId="{9734ACE3-42AA-4EB1-95D4-1FA821653A78}">
      <dsp:nvSpPr>
        <dsp:cNvPr id="0" name=""/>
        <dsp:cNvSpPr/>
      </dsp:nvSpPr>
      <dsp:spPr>
        <a:xfrm>
          <a:off x="3225372" y="3346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İdğâm Ma’al-Ğunne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solidFill>
                <a:schemeClr val="tx1"/>
              </a:solidFill>
            </a:rPr>
            <a:t>الإدغام مع الغنة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255061" y="33035"/>
        <a:ext cx="1967911" cy="954266"/>
      </dsp:txXfrm>
    </dsp:sp>
    <dsp:sp modelId="{0109009A-398B-449A-8C66-5B7A8974068E}">
      <dsp:nvSpPr>
        <dsp:cNvPr id="0" name=""/>
        <dsp:cNvSpPr/>
      </dsp:nvSpPr>
      <dsp:spPr>
        <a:xfrm rot="11465">
          <a:off x="5252658" y="499167"/>
          <a:ext cx="137990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79902" y="1330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908112" y="477972"/>
        <a:ext cx="68995" cy="68995"/>
      </dsp:txXfrm>
    </dsp:sp>
    <dsp:sp modelId="{231CD564-BEC8-46B8-990A-6D284C93CC6E}">
      <dsp:nvSpPr>
        <dsp:cNvPr id="0" name=""/>
        <dsp:cNvSpPr/>
      </dsp:nvSpPr>
      <dsp:spPr>
        <a:xfrm>
          <a:off x="6632557" y="7948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400" kern="1200" dirty="0" smtClean="0">
              <a:solidFill>
                <a:schemeClr val="tx1"/>
              </a:solidFill>
            </a:rPr>
            <a:t>نْ+يمنو</a:t>
          </a:r>
          <a:endParaRPr lang="tr-TR" sz="4400" kern="1200" dirty="0">
            <a:solidFill>
              <a:schemeClr val="tx1"/>
            </a:solidFill>
          </a:endParaRPr>
        </a:p>
      </dsp:txBody>
      <dsp:txXfrm>
        <a:off x="6662246" y="37637"/>
        <a:ext cx="1967911" cy="954266"/>
      </dsp:txXfrm>
    </dsp:sp>
    <dsp:sp modelId="{81C9F026-D6ED-451B-9DAC-D17FA7F50BF0}">
      <dsp:nvSpPr>
        <dsp:cNvPr id="0" name=""/>
        <dsp:cNvSpPr/>
      </dsp:nvSpPr>
      <dsp:spPr>
        <a:xfrm rot="17568567">
          <a:off x="1925843" y="2555700"/>
          <a:ext cx="1872968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872968" y="13302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 dirty="0"/>
        </a:p>
      </dsp:txBody>
      <dsp:txXfrm>
        <a:off x="2815503" y="2522179"/>
        <a:ext cx="93648" cy="93648"/>
      </dsp:txXfrm>
    </dsp:sp>
    <dsp:sp modelId="{B4507BAD-CC93-481B-BA24-437BADA211CD}">
      <dsp:nvSpPr>
        <dsp:cNvPr id="0" name=""/>
        <dsp:cNvSpPr/>
      </dsp:nvSpPr>
      <dsp:spPr>
        <a:xfrm>
          <a:off x="3225372" y="1198930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İdğâm Bilâ Ğunne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solidFill>
                <a:schemeClr val="tx1"/>
              </a:solidFill>
            </a:rPr>
            <a:t>الإدغام بلا غنة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255061" y="1228619"/>
        <a:ext cx="1967911" cy="954266"/>
      </dsp:txXfrm>
    </dsp:sp>
    <dsp:sp modelId="{617935C4-9408-41EB-9A56-1075EB0709B0}">
      <dsp:nvSpPr>
        <dsp:cNvPr id="0" name=""/>
        <dsp:cNvSpPr/>
      </dsp:nvSpPr>
      <dsp:spPr>
        <a:xfrm rot="21537001">
          <a:off x="5252546" y="1679805"/>
          <a:ext cx="138012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80126" y="1330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908106" y="1658604"/>
        <a:ext cx="69006" cy="69006"/>
      </dsp:txXfrm>
    </dsp:sp>
    <dsp:sp modelId="{E072CE92-9AEC-41CD-A91F-35A1A742FFCE}">
      <dsp:nvSpPr>
        <dsp:cNvPr id="0" name=""/>
        <dsp:cNvSpPr/>
      </dsp:nvSpPr>
      <dsp:spPr>
        <a:xfrm>
          <a:off x="6632557" y="1173640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400" kern="1200" dirty="0" smtClean="0">
              <a:solidFill>
                <a:schemeClr val="tx1"/>
              </a:solidFill>
            </a:rPr>
            <a:t>نْ+لر</a:t>
          </a:r>
          <a:endParaRPr lang="tr-TR" sz="4400" kern="1200" dirty="0">
            <a:solidFill>
              <a:schemeClr val="tx1"/>
            </a:solidFill>
          </a:endParaRPr>
        </a:p>
      </dsp:txBody>
      <dsp:txXfrm>
        <a:off x="6662246" y="1203329"/>
        <a:ext cx="1967911" cy="954266"/>
      </dsp:txXfrm>
    </dsp:sp>
    <dsp:sp modelId="{A5581920-8E4F-42CF-BB81-3BB3005CF511}">
      <dsp:nvSpPr>
        <dsp:cNvPr id="0" name=""/>
        <dsp:cNvSpPr/>
      </dsp:nvSpPr>
      <dsp:spPr>
        <a:xfrm rot="19295984">
          <a:off x="2399078" y="3131202"/>
          <a:ext cx="92650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26500" y="13302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2839165" y="3121342"/>
        <a:ext cx="46325" cy="46325"/>
      </dsp:txXfrm>
    </dsp:sp>
    <dsp:sp modelId="{24764A41-10CE-48DE-ADDF-30EBCA0292C4}">
      <dsp:nvSpPr>
        <dsp:cNvPr id="0" name=""/>
        <dsp:cNvSpPr/>
      </dsp:nvSpPr>
      <dsp:spPr>
        <a:xfrm>
          <a:off x="3225372" y="2349934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İdğâm-ı Misleyn</a:t>
          </a:r>
          <a:endParaRPr lang="ar-EG" sz="2000" b="1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solidFill>
                <a:schemeClr val="tx1"/>
              </a:solidFill>
            </a:rPr>
            <a:t>إدغام المثلين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255061" y="2379623"/>
        <a:ext cx="1967911" cy="954266"/>
      </dsp:txXfrm>
    </dsp:sp>
    <dsp:sp modelId="{8256A072-88A8-46AD-84C1-49EB8C1D46A4}">
      <dsp:nvSpPr>
        <dsp:cNvPr id="0" name=""/>
        <dsp:cNvSpPr/>
      </dsp:nvSpPr>
      <dsp:spPr>
        <a:xfrm rot="21573586">
          <a:off x="5252642" y="2838153"/>
          <a:ext cx="137993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79935" y="1330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908111" y="2816957"/>
        <a:ext cx="68996" cy="68996"/>
      </dsp:txXfrm>
    </dsp:sp>
    <dsp:sp modelId="{B03AEE34-0708-4276-9843-6199EBBF98AD}">
      <dsp:nvSpPr>
        <dsp:cNvPr id="0" name=""/>
        <dsp:cNvSpPr/>
      </dsp:nvSpPr>
      <dsp:spPr>
        <a:xfrm>
          <a:off x="6632557" y="2339331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 </a:t>
          </a:r>
          <a:r>
            <a:rPr lang="tr-TR" sz="3200" kern="1200" dirty="0" smtClean="0">
              <a:solidFill>
                <a:schemeClr val="tx1"/>
              </a:solidFill>
            </a:rPr>
            <a:t>...</a:t>
          </a:r>
          <a:r>
            <a:rPr lang="ar-EG" sz="3200" kern="1200" dirty="0" smtClean="0">
              <a:solidFill>
                <a:schemeClr val="tx1"/>
              </a:solidFill>
            </a:rPr>
            <a:t>ن+ن</a:t>
          </a:r>
          <a:r>
            <a:rPr lang="tr-TR" sz="3600" kern="1200" dirty="0" smtClean="0">
              <a:solidFill>
                <a:schemeClr val="tx1"/>
              </a:solidFill>
            </a:rPr>
            <a:t>,</a:t>
          </a:r>
          <a:r>
            <a:rPr lang="ar-EG" sz="3600" kern="1200" dirty="0" smtClean="0">
              <a:solidFill>
                <a:schemeClr val="tx1"/>
              </a:solidFill>
            </a:rPr>
            <a:t> د+د</a:t>
          </a:r>
          <a:endParaRPr lang="tr-TR" sz="3600" kern="1200" dirty="0">
            <a:solidFill>
              <a:schemeClr val="tx1"/>
            </a:solidFill>
          </a:endParaRPr>
        </a:p>
      </dsp:txBody>
      <dsp:txXfrm>
        <a:off x="6662246" y="2369020"/>
        <a:ext cx="1967911" cy="954266"/>
      </dsp:txXfrm>
    </dsp:sp>
    <dsp:sp modelId="{C938B48F-3279-4CAB-B120-CB56ABDCC518}">
      <dsp:nvSpPr>
        <dsp:cNvPr id="0" name=""/>
        <dsp:cNvSpPr/>
      </dsp:nvSpPr>
      <dsp:spPr>
        <a:xfrm rot="2147883">
          <a:off x="2406346" y="3706704"/>
          <a:ext cx="98389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83890" y="13302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2873694" y="3695410"/>
        <a:ext cx="49194" cy="49194"/>
      </dsp:txXfrm>
    </dsp:sp>
    <dsp:sp modelId="{1F26EB3F-418C-4D36-99F7-66E59C892E32}">
      <dsp:nvSpPr>
        <dsp:cNvPr id="0" name=""/>
        <dsp:cNvSpPr/>
      </dsp:nvSpPr>
      <dsp:spPr>
        <a:xfrm>
          <a:off x="3297301" y="3500938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İdğâm-ı Şemsiyye</a:t>
          </a:r>
          <a:endParaRPr lang="ar-EG" sz="2000" b="1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solidFill>
                <a:schemeClr val="tx1"/>
              </a:solidFill>
            </a:rPr>
            <a:t>إدغام الشمسي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326990" y="3530627"/>
        <a:ext cx="1967911" cy="954266"/>
      </dsp:txXfrm>
    </dsp:sp>
    <dsp:sp modelId="{3A6C3F3F-FEE9-482F-B3C1-B3C741207B81}">
      <dsp:nvSpPr>
        <dsp:cNvPr id="0" name=""/>
        <dsp:cNvSpPr/>
      </dsp:nvSpPr>
      <dsp:spPr>
        <a:xfrm rot="10737">
          <a:off x="5324587" y="3996500"/>
          <a:ext cx="130797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07973" y="1330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945874" y="3977103"/>
        <a:ext cx="65398" cy="65398"/>
      </dsp:txXfrm>
    </dsp:sp>
    <dsp:sp modelId="{FC924A06-4B9C-4C05-A42B-7D88B5268832}">
      <dsp:nvSpPr>
        <dsp:cNvPr id="0" name=""/>
        <dsp:cNvSpPr/>
      </dsp:nvSpPr>
      <dsp:spPr>
        <a:xfrm>
          <a:off x="6632557" y="3505023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solidFill>
                <a:schemeClr val="tx1"/>
              </a:solidFill>
            </a:rPr>
            <a:t>الحروف الشمسي</a:t>
          </a:r>
          <a:r>
            <a:rPr lang="tr-TR" sz="2000" b="1" kern="1200" dirty="0" smtClean="0"/>
            <a:t> </a:t>
          </a:r>
          <a:r>
            <a:rPr lang="tr-TR" sz="1800" kern="1200" dirty="0" smtClean="0">
              <a:solidFill>
                <a:schemeClr val="tx1"/>
              </a:solidFill>
            </a:rPr>
            <a:t>+</a:t>
          </a:r>
          <a:r>
            <a:rPr lang="tr-TR" sz="2800" kern="1200" dirty="0" smtClean="0">
              <a:solidFill>
                <a:schemeClr val="tx1"/>
              </a:solidFill>
            </a:rPr>
            <a:t> </a:t>
          </a:r>
          <a:r>
            <a:rPr lang="ar-EG" sz="2400" kern="1200" dirty="0" smtClean="0">
              <a:solidFill>
                <a:schemeClr val="tx1"/>
              </a:solidFill>
            </a:rPr>
            <a:t>ال 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6662246" y="3534712"/>
        <a:ext cx="1967911" cy="954266"/>
      </dsp:txXfrm>
    </dsp:sp>
    <dsp:sp modelId="{E721DFC0-8CFB-4E93-8E59-36181757B404}">
      <dsp:nvSpPr>
        <dsp:cNvPr id="0" name=""/>
        <dsp:cNvSpPr/>
      </dsp:nvSpPr>
      <dsp:spPr>
        <a:xfrm rot="3911577">
          <a:off x="1947283" y="4282206"/>
          <a:ext cx="190201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902017" y="13302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 dirty="0"/>
        </a:p>
      </dsp:txBody>
      <dsp:txXfrm>
        <a:off x="2850741" y="4247958"/>
        <a:ext cx="95100" cy="95100"/>
      </dsp:txXfrm>
    </dsp:sp>
    <dsp:sp modelId="{FDE41590-9C94-4368-B104-A067773D8029}">
      <dsp:nvSpPr>
        <dsp:cNvPr id="0" name=""/>
        <dsp:cNvSpPr/>
      </dsp:nvSpPr>
      <dsp:spPr>
        <a:xfrm>
          <a:off x="3297301" y="4651942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İdğâm-ı Mütecaniseyn</a:t>
          </a:r>
          <a:endParaRPr lang="ar-EG" sz="2000" b="1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solidFill>
                <a:schemeClr val="tx1"/>
              </a:solidFill>
            </a:rPr>
            <a:t>ادغام المتجانثين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326990" y="4681631"/>
        <a:ext cx="1967911" cy="954266"/>
      </dsp:txXfrm>
    </dsp:sp>
    <dsp:sp modelId="{D91C1AF2-B42D-42E9-BB9E-691146F49595}">
      <dsp:nvSpPr>
        <dsp:cNvPr id="0" name=""/>
        <dsp:cNvSpPr/>
      </dsp:nvSpPr>
      <dsp:spPr>
        <a:xfrm rot="49337">
          <a:off x="5324523" y="5154848"/>
          <a:ext cx="130810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08101" y="1330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945871" y="5135448"/>
        <a:ext cx="65405" cy="65405"/>
      </dsp:txXfrm>
    </dsp:sp>
    <dsp:sp modelId="{95E777FB-1872-4EE6-BA29-06C5FA03388A}">
      <dsp:nvSpPr>
        <dsp:cNvPr id="0" name=""/>
        <dsp:cNvSpPr/>
      </dsp:nvSpPr>
      <dsp:spPr>
        <a:xfrm>
          <a:off x="6632557" y="4670714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200" b="1" kern="1200" dirty="0" smtClean="0">
              <a:solidFill>
                <a:schemeClr val="tx1"/>
              </a:solidFill>
            </a:rPr>
            <a:t>ط د ت </a:t>
          </a:r>
          <a:r>
            <a:rPr lang="tr-TR" sz="2200" b="1" kern="1200" dirty="0" smtClean="0">
              <a:solidFill>
                <a:schemeClr val="tx1"/>
              </a:solidFill>
            </a:rPr>
            <a:t>, </a:t>
          </a:r>
          <a:r>
            <a:rPr lang="ar-EG" sz="2200" b="1" kern="1200" dirty="0" smtClean="0">
              <a:solidFill>
                <a:schemeClr val="tx1"/>
              </a:solidFill>
            </a:rPr>
            <a:t>ظ ذ ث</a:t>
          </a:r>
          <a:r>
            <a:rPr lang="tr-TR" sz="2200" b="1" kern="1200" dirty="0" smtClean="0">
              <a:solidFill>
                <a:schemeClr val="tx1"/>
              </a:solidFill>
            </a:rPr>
            <a:t> , </a:t>
          </a:r>
          <a:r>
            <a:rPr lang="ar-EG" sz="2200" b="1" kern="1200" dirty="0" smtClean="0">
              <a:solidFill>
                <a:schemeClr val="tx1"/>
              </a:solidFill>
            </a:rPr>
            <a:t>ب م</a:t>
          </a:r>
          <a:endParaRPr lang="tr-TR" sz="2200" b="1" kern="1200" dirty="0">
            <a:solidFill>
              <a:schemeClr val="tx1"/>
            </a:solidFill>
          </a:endParaRPr>
        </a:p>
      </dsp:txBody>
      <dsp:txXfrm>
        <a:off x="6662246" y="4700403"/>
        <a:ext cx="1967911" cy="954266"/>
      </dsp:txXfrm>
    </dsp:sp>
    <dsp:sp modelId="{C05D75E3-7064-4717-9282-55355CF41F01}">
      <dsp:nvSpPr>
        <dsp:cNvPr id="0" name=""/>
        <dsp:cNvSpPr/>
      </dsp:nvSpPr>
      <dsp:spPr>
        <a:xfrm rot="4403139">
          <a:off x="1412965" y="4876739"/>
          <a:ext cx="304260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3042602" y="13302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/>
        </a:p>
      </dsp:txBody>
      <dsp:txXfrm>
        <a:off x="2858201" y="4813977"/>
        <a:ext cx="152130" cy="152130"/>
      </dsp:txXfrm>
    </dsp:sp>
    <dsp:sp modelId="{1EA7D2E2-E8D3-46C9-975A-91D93C3E9FD1}">
      <dsp:nvSpPr>
        <dsp:cNvPr id="0" name=""/>
        <dsp:cNvSpPr/>
      </dsp:nvSpPr>
      <dsp:spPr>
        <a:xfrm>
          <a:off x="3369249" y="5841008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İdğâm-ı Mütekâribeyn</a:t>
          </a:r>
          <a:endParaRPr lang="ar-EG" sz="2000" b="1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000" b="1" kern="1200" dirty="0" smtClean="0">
              <a:solidFill>
                <a:schemeClr val="tx1"/>
              </a:solidFill>
            </a:rPr>
            <a:t>ادغام المتقاربين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3398938" y="5870697"/>
        <a:ext cx="1967911" cy="954266"/>
      </dsp:txXfrm>
    </dsp:sp>
    <dsp:sp modelId="{C67FD64A-D0FB-405C-A1D7-B78D0836B4E3}">
      <dsp:nvSpPr>
        <dsp:cNvPr id="0" name=""/>
        <dsp:cNvSpPr/>
      </dsp:nvSpPr>
      <dsp:spPr>
        <a:xfrm rot="21587201">
          <a:off x="5396535" y="6332227"/>
          <a:ext cx="123602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36026" y="1330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983647" y="6314629"/>
        <a:ext cx="61801" cy="61801"/>
      </dsp:txXfrm>
    </dsp:sp>
    <dsp:sp modelId="{690D9B26-4DDE-4764-9C74-DFC342E57E5D}">
      <dsp:nvSpPr>
        <dsp:cNvPr id="0" name=""/>
        <dsp:cNvSpPr/>
      </dsp:nvSpPr>
      <dsp:spPr>
        <a:xfrm>
          <a:off x="6632557" y="5836406"/>
          <a:ext cx="2027289" cy="10136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chemeClr val="tx1"/>
              </a:solidFill>
            </a:rPr>
            <a:t>ل</a:t>
          </a:r>
          <a:r>
            <a:rPr lang="ar-EG" sz="2400" kern="1200" dirty="0" smtClean="0"/>
            <a:t> </a:t>
          </a:r>
          <a:r>
            <a:rPr lang="ar-EG" sz="2400" b="1" kern="1200" dirty="0" smtClean="0">
              <a:solidFill>
                <a:schemeClr val="tx1"/>
              </a:solidFill>
            </a:rPr>
            <a:t>ر </a:t>
          </a:r>
          <a:r>
            <a:rPr lang="tr-TR" sz="2400" b="1" kern="1200" dirty="0" smtClean="0">
              <a:solidFill>
                <a:schemeClr val="tx1"/>
              </a:solidFill>
            </a:rPr>
            <a:t>, </a:t>
          </a:r>
          <a:r>
            <a:rPr lang="ar-EG" sz="2400" b="1" kern="1200" dirty="0" smtClean="0">
              <a:solidFill>
                <a:schemeClr val="tx1"/>
              </a:solidFill>
            </a:rPr>
            <a:t>ق ك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6662246" y="5866095"/>
        <a:ext cx="1967911" cy="954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57A73-C723-41AE-A20D-F1304B4FD21A}">
      <dsp:nvSpPr>
        <dsp:cNvPr id="0" name=""/>
        <dsp:cNvSpPr/>
      </dsp:nvSpPr>
      <dsp:spPr>
        <a:xfrm>
          <a:off x="988071" y="2588178"/>
          <a:ext cx="4142202" cy="17006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tx1"/>
              </a:solidFill>
            </a:rPr>
            <a:t>TELAFFUZU AÇISINDAN İDĞÂM</a:t>
          </a:r>
          <a:endParaRPr lang="tr-TR" sz="3200" kern="1200" dirty="0">
            <a:solidFill>
              <a:schemeClr val="tx1"/>
            </a:solidFill>
          </a:endParaRPr>
        </a:p>
      </dsp:txBody>
      <dsp:txXfrm>
        <a:off x="1037883" y="2637990"/>
        <a:ext cx="4042578" cy="1601073"/>
      </dsp:txXfrm>
    </dsp:sp>
    <dsp:sp modelId="{3339BE24-F60C-4A8C-9043-6ADD83D9E85E}">
      <dsp:nvSpPr>
        <dsp:cNvPr id="0" name=""/>
        <dsp:cNvSpPr/>
      </dsp:nvSpPr>
      <dsp:spPr>
        <a:xfrm rot="19034908">
          <a:off x="4885789" y="2763888"/>
          <a:ext cx="1840335" cy="100019"/>
        </a:xfrm>
        <a:custGeom>
          <a:avLst/>
          <a:gdLst/>
          <a:ahLst/>
          <a:cxnLst/>
          <a:rect l="0" t="0" r="0" b="0"/>
          <a:pathLst>
            <a:path>
              <a:moveTo>
                <a:pt x="0" y="50009"/>
              </a:moveTo>
              <a:lnTo>
                <a:pt x="1840335" y="500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 dirty="0"/>
        </a:p>
      </dsp:txBody>
      <dsp:txXfrm>
        <a:off x="5759948" y="2767889"/>
        <a:ext cx="92016" cy="92016"/>
      </dsp:txXfrm>
    </dsp:sp>
    <dsp:sp modelId="{673DDAD4-50F7-450C-87BD-BC409B50BDA6}">
      <dsp:nvSpPr>
        <dsp:cNvPr id="0" name=""/>
        <dsp:cNvSpPr/>
      </dsp:nvSpPr>
      <dsp:spPr>
        <a:xfrm>
          <a:off x="6481640" y="1264783"/>
          <a:ext cx="1949043" cy="18489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TAM İDĞÂM</a:t>
          </a:r>
          <a:endParaRPr lang="ar-EG" sz="2400" b="1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chemeClr val="tx1"/>
              </a:solidFill>
            </a:rPr>
            <a:t>الإدغام التام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6535795" y="1318938"/>
        <a:ext cx="1840733" cy="1740663"/>
      </dsp:txXfrm>
    </dsp:sp>
    <dsp:sp modelId="{71087FA0-6C0B-4262-ACEB-A3DCBB0B3706}">
      <dsp:nvSpPr>
        <dsp:cNvPr id="0" name=""/>
        <dsp:cNvSpPr/>
      </dsp:nvSpPr>
      <dsp:spPr>
        <a:xfrm rot="2452283">
          <a:off x="4903550" y="3996997"/>
          <a:ext cx="1859763" cy="100019"/>
        </a:xfrm>
        <a:custGeom>
          <a:avLst/>
          <a:gdLst/>
          <a:ahLst/>
          <a:cxnLst/>
          <a:rect l="0" t="0" r="0" b="0"/>
          <a:pathLst>
            <a:path>
              <a:moveTo>
                <a:pt x="0" y="50009"/>
              </a:moveTo>
              <a:lnTo>
                <a:pt x="1859763" y="500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 dirty="0"/>
        </a:p>
      </dsp:txBody>
      <dsp:txXfrm>
        <a:off x="5786938" y="4000513"/>
        <a:ext cx="92988" cy="92988"/>
      </dsp:txXfrm>
    </dsp:sp>
    <dsp:sp modelId="{49CAF4DB-5524-48B8-93CB-07FF33CFD951}">
      <dsp:nvSpPr>
        <dsp:cNvPr id="0" name=""/>
        <dsp:cNvSpPr/>
      </dsp:nvSpPr>
      <dsp:spPr>
        <a:xfrm>
          <a:off x="6536591" y="3690931"/>
          <a:ext cx="1938677" cy="19291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NÂKIS İDĞÂM</a:t>
          </a:r>
          <a:endParaRPr lang="ar-EG" sz="2400" b="1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chemeClr val="tx1"/>
              </a:solidFill>
            </a:rPr>
            <a:t>الإدغام النَّاقِصُ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6593093" y="3747433"/>
        <a:ext cx="1825673" cy="18161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2A619-ABFA-4A42-B8AB-AF1E715B7D05}">
      <dsp:nvSpPr>
        <dsp:cNvPr id="0" name=""/>
        <dsp:cNvSpPr/>
      </dsp:nvSpPr>
      <dsp:spPr>
        <a:xfrm>
          <a:off x="0" y="2187743"/>
          <a:ext cx="4788546" cy="253740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1270000" dist="101600" dir="21540000">
            <a:prstClr val="black"/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KIRAAT İMAMLARININ BAKIŞ AÇISINA GÖRE İDĞAM</a:t>
          </a:r>
          <a:endParaRPr lang="tr-TR" sz="3600" b="1" kern="1200" dirty="0"/>
        </a:p>
      </dsp:txBody>
      <dsp:txXfrm>
        <a:off x="74318" y="2262061"/>
        <a:ext cx="4639910" cy="2388765"/>
      </dsp:txXfrm>
    </dsp:sp>
    <dsp:sp modelId="{B7CFBC9B-AEB2-4B8A-8100-1A9BD3B69199}">
      <dsp:nvSpPr>
        <dsp:cNvPr id="0" name=""/>
        <dsp:cNvSpPr/>
      </dsp:nvSpPr>
      <dsp:spPr>
        <a:xfrm rot="18886780">
          <a:off x="4592223" y="2966276"/>
          <a:ext cx="1328222" cy="37536"/>
        </a:xfrm>
        <a:custGeom>
          <a:avLst/>
          <a:gdLst/>
          <a:ahLst/>
          <a:cxnLst/>
          <a:rect l="0" t="0" r="0" b="0"/>
          <a:pathLst>
            <a:path>
              <a:moveTo>
                <a:pt x="0" y="18768"/>
              </a:moveTo>
              <a:lnTo>
                <a:pt x="1328222" y="187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223128" y="2951838"/>
        <a:ext cx="66411" cy="66411"/>
      </dsp:txXfrm>
    </dsp:sp>
    <dsp:sp modelId="{00083413-1BA4-4223-93A0-0AFE87B8DF9B}">
      <dsp:nvSpPr>
        <dsp:cNvPr id="0" name=""/>
        <dsp:cNvSpPr/>
      </dsp:nvSpPr>
      <dsp:spPr>
        <a:xfrm>
          <a:off x="5724122" y="1556793"/>
          <a:ext cx="3197140" cy="191370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b="1" kern="1200" dirty="0" smtClean="0"/>
            <a:t>İDĞÂM-I KEBÎR</a:t>
          </a:r>
          <a:endParaRPr lang="ar-EG" sz="3400" b="1" kern="1200" dirty="0" smtClean="0"/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400" b="1" kern="1200" dirty="0" smtClean="0"/>
            <a:t>الإدغام الكبير</a:t>
          </a:r>
          <a:endParaRPr lang="tr-TR" sz="3400" kern="1200" dirty="0"/>
        </a:p>
      </dsp:txBody>
      <dsp:txXfrm>
        <a:off x="5780172" y="1612843"/>
        <a:ext cx="3085040" cy="1801602"/>
      </dsp:txXfrm>
    </dsp:sp>
    <dsp:sp modelId="{F05715F0-CC26-42CD-87AF-10BAB5FDBF9C}">
      <dsp:nvSpPr>
        <dsp:cNvPr id="0" name=""/>
        <dsp:cNvSpPr/>
      </dsp:nvSpPr>
      <dsp:spPr>
        <a:xfrm rot="2903769">
          <a:off x="4533584" y="4005042"/>
          <a:ext cx="1517521" cy="37536"/>
        </a:xfrm>
        <a:custGeom>
          <a:avLst/>
          <a:gdLst/>
          <a:ahLst/>
          <a:cxnLst/>
          <a:rect l="0" t="0" r="0" b="0"/>
          <a:pathLst>
            <a:path>
              <a:moveTo>
                <a:pt x="0" y="18768"/>
              </a:moveTo>
              <a:lnTo>
                <a:pt x="1517521" y="187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 dirty="0"/>
        </a:p>
      </dsp:txBody>
      <dsp:txXfrm>
        <a:off x="5254407" y="3985872"/>
        <a:ext cx="75876" cy="75876"/>
      </dsp:txXfrm>
    </dsp:sp>
    <dsp:sp modelId="{BD0D64DC-D853-426F-955C-7108E4F44E14}">
      <dsp:nvSpPr>
        <dsp:cNvPr id="0" name=""/>
        <dsp:cNvSpPr/>
      </dsp:nvSpPr>
      <dsp:spPr>
        <a:xfrm>
          <a:off x="5796144" y="3674219"/>
          <a:ext cx="3164676" cy="183391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b="1" kern="1200" dirty="0" smtClean="0"/>
            <a:t>İDĞÂM-I SAĞÎR</a:t>
          </a:r>
          <a:endParaRPr lang="ar-EG" sz="3400" b="1" kern="1200" dirty="0" smtClean="0"/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400" b="1" kern="1200" dirty="0" smtClean="0"/>
            <a:t>الإدغام الصَّغِيرُ</a:t>
          </a:r>
          <a:endParaRPr lang="tr-TR" sz="3400" kern="1200" dirty="0"/>
        </a:p>
      </dsp:txBody>
      <dsp:txXfrm>
        <a:off x="5849858" y="3727933"/>
        <a:ext cx="3057248" cy="1726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11E93-92C8-43AB-ABF6-C6AB7F072D20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F5989-BC27-4110-9A75-6ED4F0553D4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0147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F5989-BC27-4110-9A75-6ED4F0553D4E}" type="slidenum">
              <a:rPr lang="tr-TR" smtClean="0"/>
              <a:pPr/>
              <a:t>4</a:t>
            </a:fld>
            <a:endParaRPr lang="tr-T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3.01.2018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İDĞÂM (</a:t>
            </a:r>
            <a:r>
              <a:rPr lang="ar-EG" b="1" dirty="0" smtClean="0"/>
              <a:t>الإدغام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/>
              <a:t>İdğâm bir harfi diğer bir harfin içine katmak demektir.</a:t>
            </a:r>
          </a:p>
          <a:p>
            <a:pPr>
              <a:lnSpc>
                <a:spcPct val="160000"/>
              </a:lnSpc>
            </a:pPr>
            <a:r>
              <a:rPr lang="tr-TR" b="1" dirty="0" smtClean="0"/>
              <a:t>İdğâm’ın tecvîd ilmindeki tarifi ise şöyledir: </a:t>
            </a:r>
          </a:p>
          <a:p>
            <a:pPr>
              <a:lnSpc>
                <a:spcPct val="160000"/>
              </a:lnSpc>
            </a:pPr>
            <a:r>
              <a:rPr lang="ar-EG" sz="4200" b="1" dirty="0" smtClean="0"/>
              <a:t>الإدغام: إدْخَالُ أحَدِ الحَرْفَيْنِ المُتَمَا ثِلَيْنِ اَوِ المُتَجَانِثَيْنِ اَوِ المُتَقَارِبَيْنِ فى الآخِرِ</a:t>
            </a:r>
          </a:p>
          <a:p>
            <a:pPr>
              <a:lnSpc>
                <a:spcPct val="130000"/>
              </a:lnSpc>
            </a:pPr>
            <a:r>
              <a:rPr lang="tr-TR" b="1" dirty="0" smtClean="0"/>
              <a:t>İdğâm; birbirine mütemasil (birbirinin aynı) veya mütecanis (mahrecleri aynı sıfatları farklı) veya mütekarib (mahrecinde veya sıfatında birbirine yakınlığı olan) iki harften birincisini, ikincisine katmaya denir.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>
            <p:extLst>
              <p:ext uri="{D42A27DB-BD31-4B8C-83A1-F6EECF244321}">
                <p14:modId xmlns:p14="http://schemas.microsoft.com/office/powerpoint/2010/main" val="199135475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b="1" dirty="0" smtClean="0">
                <a:solidFill>
                  <a:schemeClr val="bg1"/>
                </a:solidFill>
              </a:rPr>
              <a:t>İDĞÂM-I KEBÎR (</a:t>
            </a:r>
            <a:r>
              <a:rPr lang="ar-EG" b="1" dirty="0" smtClean="0">
                <a:solidFill>
                  <a:schemeClr val="bg1"/>
                </a:solidFill>
              </a:rPr>
              <a:t>الإدغام الكبير</a:t>
            </a:r>
            <a:r>
              <a:rPr lang="tr-TR" b="1" dirty="0" smtClean="0"/>
              <a:t>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tr-TR" dirty="0" smtClean="0">
                <a:solidFill>
                  <a:schemeClr val="bg1"/>
                </a:solidFill>
              </a:rPr>
              <a:t>Bir idğâm’da müdğam ile müdğamun fîh’in ikisi de harekeli olursa buna idğâm-ı kebîr denir. Bu çeşit idğâm Ebû Amr’ın kıraatinde mevcuttur.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İdğâm-ı Kebîr’e bu ismin verilmesi; bu tür idğâmın çokluğu, daha kapsamlı olması ve telaffuzdaki zorluğu sebebiyledir.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İdğâm-ı Kebir birbirinin aynı iki harfin harekeli olarak yan</a:t>
            </a:r>
            <a:r>
              <a:rPr lang="ar-EG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yana gelmesi durumunda yapıldığı gibi, mahreç veya sıfat yakınlığı olan iki harfin harekeli olarak yanyana gelmesi durumunda da yapılabilir.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Örnek; </a:t>
            </a:r>
            <a:r>
              <a:rPr lang="ar-EG" dirty="0" smtClean="0">
                <a:solidFill>
                  <a:schemeClr val="bg1"/>
                </a:solidFill>
              </a:rPr>
              <a:t>َهَبَ بِسَمْعِهِمْ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ar-EG" dirty="0" smtClean="0">
                <a:solidFill>
                  <a:schemeClr val="bg1"/>
                </a:solidFill>
              </a:rPr>
              <a:t>لذ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(</a:t>
            </a:r>
            <a:r>
              <a:rPr lang="ar-EG" dirty="0" smtClean="0">
                <a:solidFill>
                  <a:schemeClr val="bg1"/>
                </a:solidFill>
              </a:rPr>
              <a:t>َهَبِّسَمْعِهِمْ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ar-EG" dirty="0" smtClean="0">
                <a:solidFill>
                  <a:schemeClr val="bg1"/>
                </a:solidFill>
              </a:rPr>
              <a:t>لذ</a:t>
            </a:r>
            <a:r>
              <a:rPr lang="tr-TR" dirty="0" smtClean="0">
                <a:solidFill>
                  <a:schemeClr val="bg1"/>
                </a:solidFill>
              </a:rPr>
              <a:t>) , </a:t>
            </a:r>
            <a:r>
              <a:rPr lang="ar-EG" dirty="0" smtClean="0">
                <a:solidFill>
                  <a:schemeClr val="bg1"/>
                </a:solidFill>
              </a:rPr>
              <a:t>قَالَ رَبِّ</a:t>
            </a:r>
            <a:r>
              <a:rPr lang="tr-TR" dirty="0" smtClean="0">
                <a:solidFill>
                  <a:schemeClr val="bg1"/>
                </a:solidFill>
              </a:rPr>
              <a:t> (</a:t>
            </a:r>
            <a:r>
              <a:rPr lang="ar-EG" dirty="0" smtClean="0">
                <a:solidFill>
                  <a:schemeClr val="bg1"/>
                </a:solidFill>
              </a:rPr>
              <a:t>قَآرَّبِّ</a:t>
            </a:r>
            <a:r>
              <a:rPr lang="tr-TR" dirty="0" smtClean="0">
                <a:solidFill>
                  <a:schemeClr val="bg1"/>
                </a:solidFill>
              </a:rPr>
              <a:t>) gibi…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İDĞÂM-I SAĞÎR (</a:t>
            </a:r>
            <a:r>
              <a:rPr lang="ar-EG" b="1" dirty="0" smtClean="0"/>
              <a:t>الإدغام الصَّغِيرُ</a:t>
            </a:r>
            <a:r>
              <a:rPr lang="tr-TR" b="1" dirty="0" smtClean="0"/>
              <a:t>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/>
          </a:bodyPr>
          <a:lstStyle/>
          <a:p>
            <a:pPr lvl="0" algn="just">
              <a:lnSpc>
                <a:spcPct val="130000"/>
              </a:lnSpc>
            </a:pPr>
            <a:r>
              <a:rPr lang="tr-TR" sz="2800" b="1" dirty="0" smtClean="0"/>
              <a:t>Bir idğam’da, müdğam sakin müdğamun fîh harekeli olursa buna idğâm’ı sağîr denir. Bütün kıraatlerde bu çeşit idğam vardır.</a:t>
            </a:r>
          </a:p>
          <a:p>
            <a:pPr algn="just">
              <a:lnSpc>
                <a:spcPct val="130000"/>
              </a:lnSpc>
            </a:pPr>
            <a:r>
              <a:rPr lang="tr-TR" sz="2800" b="1" dirty="0" smtClean="0"/>
              <a:t>Bizim kıraatimiz olan İmam Âsım Kıraatinde sadece bu çeşit idğâm mevcuttur. Müstakil birer konu olarak ele alacağımız; idğâm ma’al ğunne, idğâm bilâ ğunne, idğâm-ı şemsiyye, idğâm-ı misleyn, idğam-ı mütecaniseyn, idğam-ı mütekâribeyn gibi konuların hepdi İDĞAM-I SAĞİR kategorisine dahildir. </a:t>
            </a:r>
          </a:p>
          <a:p>
            <a:pPr>
              <a:lnSpc>
                <a:spcPct val="120000"/>
              </a:lnSpc>
            </a:pPr>
            <a:endParaRPr lang="tr-TR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İDĞÂM’DA DUDAK TA’LÎMİ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Autofit/>
          </a:bodyPr>
          <a:lstStyle/>
          <a:p>
            <a:pPr algn="just">
              <a:lnSpc>
                <a:spcPct val="130000"/>
              </a:lnSpc>
            </a:pPr>
            <a:r>
              <a:rPr lang="tr-TR" sz="2900" b="1" dirty="0" smtClean="0"/>
              <a:t>Bütün idğam çeşitlerinde sakin olan müdğam, dudak ta’lîmi açısından kendisinden sonra gelen müdğamun fîh’e tabidir.</a:t>
            </a:r>
          </a:p>
          <a:p>
            <a:pPr algn="just">
              <a:lnSpc>
                <a:spcPct val="130000"/>
              </a:lnSpc>
            </a:pPr>
            <a:r>
              <a:rPr lang="tr-TR" sz="2900" b="1" dirty="0" smtClean="0"/>
              <a:t>Örneğin;  </a:t>
            </a:r>
            <a:r>
              <a:rPr lang="ar-EG" sz="3600" b="1" dirty="0" smtClean="0"/>
              <a:t>منْ يُريدُ</a:t>
            </a:r>
            <a:r>
              <a:rPr lang="tr-TR" sz="3600" b="1" dirty="0" smtClean="0"/>
              <a:t> </a:t>
            </a:r>
            <a:r>
              <a:rPr lang="tr-TR" sz="2900" b="1" dirty="0" smtClean="0"/>
              <a:t>ifadesinde müdğam durumunda olan sakin nûn dudak talimi açısından, kendisinden sonra gelen ve müdğamun fîh konumunda olan madmûm yâ (</a:t>
            </a:r>
            <a:r>
              <a:rPr lang="ar-EG" sz="2900" b="1" dirty="0" smtClean="0"/>
              <a:t>يُ</a:t>
            </a:r>
            <a:r>
              <a:rPr lang="tr-TR" sz="2900" b="1" dirty="0" smtClean="0"/>
              <a:t>) harfine tabi olmalıdır ve dudaklar ileri sürülerek telaffuz edilmelidir.</a:t>
            </a:r>
            <a:endParaRPr lang="tr-TR" sz="2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bg1"/>
                </a:solidFill>
              </a:rPr>
              <a:t>İDĞÂM’A DAİR BİR KAÇ HATIRLATMA</a:t>
            </a:r>
            <a:endParaRPr lang="tr-TR" sz="32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2400" b="1" dirty="0" smtClean="0">
                <a:solidFill>
                  <a:schemeClr val="bg1"/>
                </a:solidFill>
              </a:rPr>
              <a:t>İdğâm’ın iki öğesi vardır. Bunlar; Müdğam (</a:t>
            </a:r>
            <a:r>
              <a:rPr lang="ar-EG" sz="2400" b="1" dirty="0" smtClean="0">
                <a:solidFill>
                  <a:schemeClr val="bg1"/>
                </a:solidFill>
              </a:rPr>
              <a:t>المدغم</a:t>
            </a:r>
            <a:r>
              <a:rPr lang="tr-TR" sz="2400" b="1" dirty="0" smtClean="0">
                <a:solidFill>
                  <a:schemeClr val="bg1"/>
                </a:solidFill>
              </a:rPr>
              <a:t>) ve Müdğamün fîh (</a:t>
            </a:r>
            <a:r>
              <a:rPr lang="ar-EG" sz="2400" b="1" dirty="0" smtClean="0">
                <a:solidFill>
                  <a:schemeClr val="bg1"/>
                </a:solidFill>
              </a:rPr>
              <a:t>المدغمُ فيهِ</a:t>
            </a:r>
            <a:r>
              <a:rPr lang="tr-TR" sz="2400" b="1" dirty="0" smtClean="0">
                <a:solidFill>
                  <a:schemeClr val="bg1"/>
                </a:solidFill>
              </a:rPr>
              <a:t>)’dir.</a:t>
            </a:r>
          </a:p>
          <a:p>
            <a:pPr>
              <a:lnSpc>
                <a:spcPct val="120000"/>
              </a:lnSpc>
            </a:pPr>
            <a:r>
              <a:rPr lang="tr-TR" sz="2400" b="1" dirty="0" smtClean="0">
                <a:solidFill>
                  <a:schemeClr val="bg1"/>
                </a:solidFill>
              </a:rPr>
              <a:t>Müdğam, idğam edilecek olan (yani kendisinden sonraki harfe katılacak olan) birinci sakin harfe denir. </a:t>
            </a:r>
          </a:p>
          <a:p>
            <a:pPr>
              <a:lnSpc>
                <a:spcPct val="120000"/>
              </a:lnSpc>
            </a:pPr>
            <a:r>
              <a:rPr lang="ar-EG" sz="2400" b="1" dirty="0" smtClean="0">
                <a:solidFill>
                  <a:schemeClr val="bg1"/>
                </a:solidFill>
              </a:rPr>
              <a:t>مَ</a:t>
            </a:r>
            <a:r>
              <a:rPr lang="ar-EG" sz="2400" b="1" u="sng" dirty="0" smtClean="0">
                <a:solidFill>
                  <a:schemeClr val="bg1"/>
                </a:solidFill>
              </a:rPr>
              <a:t>نْ</a:t>
            </a:r>
            <a:r>
              <a:rPr lang="ar-EG" sz="2400" b="1" dirty="0" smtClean="0">
                <a:solidFill>
                  <a:schemeClr val="bg1"/>
                </a:solidFill>
              </a:rPr>
              <a:t> يَشَاءُ</a:t>
            </a:r>
            <a:r>
              <a:rPr lang="tr-TR" sz="2400" b="1" dirty="0" smtClean="0">
                <a:solidFill>
                  <a:schemeClr val="bg1"/>
                </a:solidFill>
              </a:rPr>
              <a:t> ifadesindeki sakin nûn (</a:t>
            </a:r>
            <a:r>
              <a:rPr lang="ar-EG" sz="2400" b="1" dirty="0" smtClean="0">
                <a:solidFill>
                  <a:schemeClr val="bg1"/>
                </a:solidFill>
              </a:rPr>
              <a:t>نْ</a:t>
            </a:r>
            <a:r>
              <a:rPr lang="tr-TR" sz="2400" b="1" dirty="0" smtClean="0">
                <a:solidFill>
                  <a:schemeClr val="bg1"/>
                </a:solidFill>
              </a:rPr>
              <a:t>) müdğam durumundadır.</a:t>
            </a:r>
          </a:p>
          <a:p>
            <a:pPr>
              <a:lnSpc>
                <a:spcPct val="120000"/>
              </a:lnSpc>
            </a:pPr>
            <a:r>
              <a:rPr lang="tr-TR" sz="2400" b="1" dirty="0" smtClean="0">
                <a:solidFill>
                  <a:schemeClr val="bg1"/>
                </a:solidFill>
              </a:rPr>
              <a:t>Müdğamün fih ise; idğâmın kendisinde icrâ edildiği oluşumdaki ikinci harfe denir. Müdğamun fîh harekeli olmalıdır. Yukarıdaki </a:t>
            </a:r>
            <a:r>
              <a:rPr lang="ar-EG" sz="2400" b="1" dirty="0" smtClean="0">
                <a:solidFill>
                  <a:schemeClr val="bg1"/>
                </a:solidFill>
              </a:rPr>
              <a:t>من </a:t>
            </a:r>
            <a:r>
              <a:rPr lang="ar-EG" sz="2400" b="1" u="sng" dirty="0" smtClean="0">
                <a:solidFill>
                  <a:schemeClr val="bg1"/>
                </a:solidFill>
              </a:rPr>
              <a:t>يَش</a:t>
            </a:r>
            <a:r>
              <a:rPr lang="ar-EG" sz="2400" b="1" dirty="0" smtClean="0">
                <a:solidFill>
                  <a:schemeClr val="bg1"/>
                </a:solidFill>
              </a:rPr>
              <a:t>اء</a:t>
            </a:r>
            <a:r>
              <a:rPr lang="tr-TR" sz="2400" b="1" dirty="0" smtClean="0">
                <a:solidFill>
                  <a:schemeClr val="bg1"/>
                </a:solidFill>
              </a:rPr>
              <a:t> ifadesindeki meftûh yâ (</a:t>
            </a:r>
            <a:r>
              <a:rPr lang="ar-EG" sz="2400" b="1" dirty="0" smtClean="0">
                <a:solidFill>
                  <a:schemeClr val="bg1"/>
                </a:solidFill>
              </a:rPr>
              <a:t>يَ</a:t>
            </a:r>
            <a:r>
              <a:rPr lang="tr-TR" sz="2400" b="1" dirty="0" smtClean="0">
                <a:solidFill>
                  <a:schemeClr val="bg1"/>
                </a:solidFill>
              </a:rPr>
              <a:t>) harfi müdğamun fîh’dir.</a:t>
            </a:r>
          </a:p>
          <a:p>
            <a:pPr>
              <a:lnSpc>
                <a:spcPct val="120000"/>
              </a:lnSpc>
            </a:pPr>
            <a:r>
              <a:rPr lang="tr-TR" sz="2400" b="1" u="sng" dirty="0" smtClean="0">
                <a:solidFill>
                  <a:schemeClr val="bg1"/>
                </a:solidFill>
              </a:rPr>
              <a:t>Not:</a:t>
            </a:r>
            <a:r>
              <a:rPr lang="tr-TR" sz="2400" b="1" dirty="0" smtClean="0">
                <a:solidFill>
                  <a:schemeClr val="bg1"/>
                </a:solidFill>
              </a:rPr>
              <a:t> Bütün idğamlarda (İdğam-ı Kebîr hariç) müdğam sakin, müdğamun fîh harekeli olmalıdır.</a:t>
            </a:r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>
            <p:extLst>
              <p:ext uri="{D42A27DB-BD31-4B8C-83A1-F6EECF244321}">
                <p14:modId xmlns:p14="http://schemas.microsoft.com/office/powerpoint/2010/main" val="63351670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>
            <p:extLst>
              <p:ext uri="{D42A27DB-BD31-4B8C-83A1-F6EECF244321}">
                <p14:modId xmlns:p14="http://schemas.microsoft.com/office/powerpoint/2010/main" val="230336030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TAM İDĞÂM(</a:t>
            </a:r>
            <a:r>
              <a:rPr lang="ar-EG" b="1" dirty="0" smtClean="0"/>
              <a:t>الإدغام التام</a:t>
            </a:r>
            <a:r>
              <a:rPr lang="tr-TR" b="1" dirty="0" smtClean="0"/>
              <a:t> </a:t>
            </a:r>
            <a:r>
              <a:rPr lang="tr-TR" dirty="0" smtClean="0"/>
              <a:t>)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/>
          </a:bodyPr>
          <a:lstStyle/>
          <a:p>
            <a:pPr lvl="0"/>
            <a:r>
              <a:rPr lang="tr-TR" dirty="0" smtClean="0"/>
              <a:t>Müdğam’ın zât ve sıfatlarıyla birlikte, müdğamun fîh’in içinde tamamen kaybolup ikisinin şeddeli bir harf gibi okunmasıdır.</a:t>
            </a:r>
          </a:p>
          <a:p>
            <a:r>
              <a:rPr lang="tr-TR" dirty="0" smtClean="0"/>
              <a:t>Örnekler; </a:t>
            </a:r>
            <a:r>
              <a:rPr lang="ar-EG" dirty="0" smtClean="0">
                <a:latin typeface="Courier New" pitchFamily="49" charset="0"/>
                <a:cs typeface="Courier New" pitchFamily="49" charset="0"/>
              </a:rPr>
              <a:t>قَدْ تَبَيَّنَ [قَتَّبَيَّنَ]  </a:t>
            </a:r>
          </a:p>
          <a:p>
            <a:pPr>
              <a:buNone/>
            </a:pPr>
            <a:r>
              <a:rPr lang="tr-TR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ar-EG" dirty="0" smtClean="0">
                <a:latin typeface="Courier New" pitchFamily="49" charset="0"/>
                <a:cs typeface="Courier New" pitchFamily="49" charset="0"/>
              </a:rPr>
              <a:t> إذْ ذَهَبَ [إذَّهَبَ]</a:t>
            </a:r>
          </a:p>
          <a:p>
            <a:pPr>
              <a:buNone/>
            </a:pPr>
            <a:r>
              <a:rPr lang="tr-TR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ar-EG" dirty="0" smtClean="0">
                <a:latin typeface="Courier New" pitchFamily="49" charset="0"/>
                <a:cs typeface="Courier New" pitchFamily="49" charset="0"/>
              </a:rPr>
              <a:t>منْ مَرْقَدِنَا[مِمَّرْ قَدِنَا] </a:t>
            </a:r>
            <a:endParaRPr lang="tr-T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tr-TR" dirty="0" smtClean="0">
                <a:cs typeface="Courier New" pitchFamily="49" charset="0"/>
              </a:rPr>
              <a:t>Örneklerden anlaşılacağı üzere yukarıdaki kelimelerin telaffuzu esnasında müdğam, müdğamun fîh’in içerisinde tamamen kaybolmaktadır.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chemeClr val="bg1"/>
                </a:solidFill>
              </a:rPr>
              <a:t>NÂKIS İDĞÂM (</a:t>
            </a:r>
            <a:r>
              <a:rPr lang="ar-EG" b="1" dirty="0" smtClean="0">
                <a:solidFill>
                  <a:schemeClr val="bg1"/>
                </a:solidFill>
              </a:rPr>
              <a:t>الإدغام النَّاقِصُ</a:t>
            </a:r>
            <a:r>
              <a:rPr lang="tr-TR" b="1" dirty="0" smtClean="0">
                <a:solidFill>
                  <a:schemeClr val="bg1"/>
                </a:solidFill>
              </a:rPr>
              <a:t>)</a:t>
            </a:r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Müdğam, zatı itibariyla müdğamün fîh’in içinde kayboluyor, fakat herhangi bir sıfatıyla kendini hissettiriyorsa buna nâkıs idğâm denir.</a:t>
            </a:r>
          </a:p>
          <a:p>
            <a:r>
              <a:rPr lang="tr-TR" b="1" dirty="0" smtClean="0">
                <a:solidFill>
                  <a:schemeClr val="bg1"/>
                </a:solidFill>
              </a:rPr>
              <a:t>Örnekler; </a:t>
            </a:r>
            <a:r>
              <a:rPr lang="ar-EG" sz="3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مِنْ وَالٍِِِ</a:t>
            </a:r>
            <a:r>
              <a:rPr lang="tr-TR" sz="3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, </a:t>
            </a:r>
            <a:r>
              <a:rPr lang="ar-EG" sz="3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أحَطْتُ</a:t>
            </a:r>
            <a:r>
              <a:rPr lang="tr-TR" sz="3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, </a:t>
            </a:r>
            <a:r>
              <a:rPr lang="ar-EG" sz="3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فَرَّطْتُ</a:t>
            </a:r>
            <a:r>
              <a:rPr lang="tr-T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tr-TR" sz="3600" b="1" dirty="0" smtClean="0">
                <a:solidFill>
                  <a:schemeClr val="bg1"/>
                </a:solidFill>
                <a:cs typeface="Courier New" pitchFamily="49" charset="0"/>
              </a:rPr>
              <a:t>gibi.</a:t>
            </a:r>
          </a:p>
          <a:p>
            <a:pPr>
              <a:buNone/>
            </a:pPr>
            <a:endParaRPr lang="tr-TR" b="1" dirty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bg1"/>
                </a:solidFill>
              </a:rPr>
              <a:t>TAM VE NÂKIS İDĞAM’I TESPİT ETMENİN YOLLARI </a:t>
            </a:r>
            <a:endParaRPr lang="tr-TR" sz="3000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800" b="1" dirty="0" smtClean="0">
                <a:solidFill>
                  <a:schemeClr val="bg1"/>
                </a:solidFill>
              </a:rPr>
              <a:t>İdğâm yapılan lafızda müdğam kuvvetli, müdğamun fîh zayıf bir harf ise veya müdğam kalın, müdğamun fîh ince bir harf olursa, bu nâkıs idğam olur.  </a:t>
            </a:r>
            <a:r>
              <a:rPr lang="ar-EG" sz="2800" b="1" dirty="0" smtClean="0">
                <a:solidFill>
                  <a:schemeClr val="bg1"/>
                </a:solidFill>
              </a:rPr>
              <a:t>مَنْ يَعْمَلْ  بَسَطْتَ</a:t>
            </a:r>
            <a:r>
              <a:rPr lang="tr-TR" sz="2800" b="1" dirty="0" smtClean="0">
                <a:solidFill>
                  <a:schemeClr val="bg1"/>
                </a:solidFill>
              </a:rPr>
              <a:t> gibi…</a:t>
            </a:r>
          </a:p>
          <a:p>
            <a:pPr algn="just"/>
            <a:r>
              <a:rPr lang="tr-TR" sz="2800" b="1" dirty="0" smtClean="0">
                <a:solidFill>
                  <a:schemeClr val="bg1"/>
                </a:solidFill>
              </a:rPr>
              <a:t>Müdğam zayıf, müdğamun fîh kuvvetli bir harf olursa veya (nûn hariç) müdğam ile müdğamun fîh her ikisi de ince veya her ikisi de kalın harf olursa; yahut müdğam ince müdğamun fîh kalın harf olursa bu durumda tam idğam olur.</a:t>
            </a:r>
          </a:p>
          <a:p>
            <a:pPr algn="just"/>
            <a:r>
              <a:rPr lang="ar-EG" sz="2800" b="1" dirty="0" smtClean="0">
                <a:solidFill>
                  <a:schemeClr val="bg1"/>
                </a:solidFill>
              </a:rPr>
              <a:t>وَدَّتْ طاءِفَةٌ </a:t>
            </a:r>
            <a:r>
              <a:rPr lang="tr-TR" sz="2800" b="1" dirty="0" smtClean="0">
                <a:solidFill>
                  <a:schemeClr val="bg1"/>
                </a:solidFill>
              </a:rPr>
              <a:t> , </a:t>
            </a:r>
            <a:r>
              <a:rPr lang="ar-EG" sz="2800" b="1" dirty="0" smtClean="0">
                <a:solidFill>
                  <a:schemeClr val="bg1"/>
                </a:solidFill>
              </a:rPr>
              <a:t>يَلْهَثْ ذَلِكَ</a:t>
            </a:r>
            <a:r>
              <a:rPr lang="tr-TR" sz="2800" b="1" dirty="0" smtClean="0">
                <a:solidFill>
                  <a:schemeClr val="bg1"/>
                </a:solidFill>
              </a:rPr>
              <a:t>  , </a:t>
            </a:r>
            <a:r>
              <a:rPr lang="ar-EG" sz="2800" b="1" dirty="0" smtClean="0">
                <a:solidFill>
                  <a:schemeClr val="bg1"/>
                </a:solidFill>
              </a:rPr>
              <a:t> إذْ ذَهَبَ</a:t>
            </a:r>
            <a:r>
              <a:rPr lang="tr-TR" sz="2800" b="1" dirty="0" smtClean="0">
                <a:solidFill>
                  <a:schemeClr val="bg1"/>
                </a:solidFill>
              </a:rPr>
              <a:t>gibi…</a:t>
            </a:r>
            <a:endParaRPr lang="tr-T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KARIŞIK ÖRNEKLER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b="1" dirty="0" smtClean="0">
                <a:solidFill>
                  <a:schemeClr val="bg1"/>
                </a:solidFill>
              </a:rPr>
              <a:t>مِنْ وَلِىٍّ </a:t>
            </a:r>
            <a:r>
              <a:rPr lang="tr-TR" b="1" dirty="0" smtClean="0">
                <a:solidFill>
                  <a:schemeClr val="bg1"/>
                </a:solidFill>
              </a:rPr>
              <a:t>  ,  </a:t>
            </a:r>
            <a:r>
              <a:rPr lang="ar-EG" b="1" dirty="0" smtClean="0">
                <a:solidFill>
                  <a:schemeClr val="bg1"/>
                </a:solidFill>
              </a:rPr>
              <a:t>  مُحَمَّدٌ رَسُولُ اللهِ</a:t>
            </a:r>
            <a:r>
              <a:rPr lang="tr-TR" b="1" dirty="0" smtClean="0">
                <a:solidFill>
                  <a:schemeClr val="bg1"/>
                </a:solidFill>
              </a:rPr>
              <a:t> , </a:t>
            </a:r>
            <a:r>
              <a:rPr lang="ar-EG" b="1" dirty="0" smtClean="0">
                <a:solidFill>
                  <a:schemeClr val="bg1"/>
                </a:solidFill>
              </a:rPr>
              <a:t>مِنْ لَدُنْكَ </a:t>
            </a:r>
            <a:r>
              <a:rPr lang="tr-TR" b="1" dirty="0" smtClean="0">
                <a:solidFill>
                  <a:schemeClr val="bg1"/>
                </a:solidFill>
              </a:rPr>
              <a:t> , </a:t>
            </a:r>
            <a:r>
              <a:rPr lang="ar-EG" b="1" dirty="0" smtClean="0">
                <a:solidFill>
                  <a:schemeClr val="bg1"/>
                </a:solidFill>
              </a:rPr>
              <a:t>رَبِّ</a:t>
            </a:r>
            <a:r>
              <a:rPr lang="tr-TR" b="1" dirty="0" smtClean="0">
                <a:solidFill>
                  <a:schemeClr val="bg1"/>
                </a:solidFill>
              </a:rPr>
              <a:t> , </a:t>
            </a:r>
          </a:p>
          <a:p>
            <a:pPr>
              <a:buNone/>
            </a:pPr>
            <a:r>
              <a:rPr lang="tr-TR" b="1" dirty="0" smtClean="0">
                <a:solidFill>
                  <a:schemeClr val="bg1"/>
                </a:solidFill>
              </a:rPr>
              <a:t> </a:t>
            </a:r>
            <a:r>
              <a:rPr lang="ar-EG" b="1" dirty="0" smtClean="0">
                <a:solidFill>
                  <a:schemeClr val="bg1"/>
                </a:solidFill>
              </a:rPr>
              <a:t>وَدَّتْ طاءِفَةٌ </a:t>
            </a:r>
            <a:r>
              <a:rPr lang="tr-TR" b="1" dirty="0" smtClean="0">
                <a:solidFill>
                  <a:schemeClr val="bg1"/>
                </a:solidFill>
              </a:rPr>
              <a:t>  ,  </a:t>
            </a:r>
            <a:r>
              <a:rPr lang="ar-EG" b="1" dirty="0" smtClean="0">
                <a:solidFill>
                  <a:schemeClr val="bg1"/>
                </a:solidFill>
              </a:rPr>
              <a:t>وَالشَّمْسِ</a:t>
            </a:r>
            <a:r>
              <a:rPr lang="tr-TR" b="1" dirty="0" smtClean="0">
                <a:solidFill>
                  <a:schemeClr val="bg1"/>
                </a:solidFill>
              </a:rPr>
              <a:t>    , 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tr-TR" b="1" dirty="0" smtClean="0">
                <a:solidFill>
                  <a:schemeClr val="bg1"/>
                </a:solidFill>
              </a:rPr>
              <a:t>  </a:t>
            </a:r>
            <a:r>
              <a:rPr lang="ar-EG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أحَطْتُ</a:t>
            </a:r>
            <a:r>
              <a:rPr lang="tr-TR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,  </a:t>
            </a:r>
            <a:r>
              <a:rPr lang="ar-EG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إذْظَلَمُو</a:t>
            </a:r>
            <a:r>
              <a:rPr lang="tr-TR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ar-EG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يَلْهَثْ ذَلِكَ</a:t>
            </a:r>
            <a:r>
              <a:rPr lang="tr-TR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, </a:t>
            </a:r>
            <a:r>
              <a:rPr lang="ar-EG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يَأبُنَيَّ ارْكَبْ مَعَنَا</a:t>
            </a:r>
            <a:endParaRPr lang="tr-TR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734</Words>
  <Application>Microsoft Office PowerPoint</Application>
  <PresentationFormat>Ekran Gösterisi (4:3)</PresentationFormat>
  <Paragraphs>93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İDĞÂM (الإدغام)</vt:lpstr>
      <vt:lpstr>İDĞÂM’A DAİR BİR KAÇ HATIRLATMA</vt:lpstr>
      <vt:lpstr>PowerPoint Sunusu</vt:lpstr>
      <vt:lpstr>PowerPoint Sunusu</vt:lpstr>
      <vt:lpstr>PowerPoint Sunusu</vt:lpstr>
      <vt:lpstr> TAM İDĞÂM(الإدغام التام ) </vt:lpstr>
      <vt:lpstr> NÂKIS İDĞÂM (الإدغام النَّاقِصُ) </vt:lpstr>
      <vt:lpstr>TAM VE NÂKIS İDĞAM’I TESPİT ETMENİN YOLLARI </vt:lpstr>
      <vt:lpstr>KARIŞIK ÖRNEKLER</vt:lpstr>
      <vt:lpstr>PowerPoint Sunusu</vt:lpstr>
      <vt:lpstr>İDĞÂM-I KEBÎR (الإدغام الكبير) </vt:lpstr>
      <vt:lpstr> İDĞÂM-I SAĞÎR (الإدغام الصَّغِيرُ) </vt:lpstr>
      <vt:lpstr>İDĞÂM’DA DUDAK TA’LÎMİ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user</cp:lastModifiedBy>
  <cp:revision>51</cp:revision>
  <dcterms:modified xsi:type="dcterms:W3CDTF">2018-01-03T11:16:58Z</dcterms:modified>
</cp:coreProperties>
</file>