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1" r:id="rId5"/>
    <p:sldId id="262" r:id="rId6"/>
    <p:sldId id="267" r:id="rId7"/>
    <p:sldId id="296" r:id="rId8"/>
    <p:sldId id="298" r:id="rId9"/>
    <p:sldId id="268" r:id="rId10"/>
    <p:sldId id="297" r:id="rId11"/>
    <p:sldId id="277" r:id="rId12"/>
    <p:sldId id="278" r:id="rId13"/>
    <p:sldId id="280" r:id="rId14"/>
    <p:sldId id="282" r:id="rId15"/>
    <p:sldId id="283" r:id="rId16"/>
    <p:sldId id="284" r:id="rId17"/>
    <p:sldId id="290" r:id="rId18"/>
    <p:sldId id="291" r:id="rId1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347" name="Group 75"/>
          <p:cNvGrpSpPr>
            <a:grpSpLocks/>
          </p:cNvGrpSpPr>
          <p:nvPr/>
        </p:nvGrpSpPr>
        <p:grpSpPr bwMode="auto">
          <a:xfrm>
            <a:off x="-4233" y="1"/>
            <a:ext cx="12196233" cy="6867525"/>
            <a:chOff x="-2" y="0"/>
            <a:chExt cx="5762" cy="4326"/>
          </a:xfrm>
        </p:grpSpPr>
        <p:grpSp>
          <p:nvGrpSpPr>
            <p:cNvPr id="54343" name="Group 71"/>
            <p:cNvGrpSpPr>
              <a:grpSpLocks/>
            </p:cNvGrpSpPr>
            <p:nvPr userDrawn="1"/>
          </p:nvGrpSpPr>
          <p:grpSpPr bwMode="auto">
            <a:xfrm>
              <a:off x="-2" y="0"/>
              <a:ext cx="5712" cy="4326"/>
              <a:chOff x="-2" y="0"/>
              <a:chExt cx="5712" cy="4326"/>
            </a:xfrm>
          </p:grpSpPr>
          <p:sp>
            <p:nvSpPr>
              <p:cNvPr id="54275" name="Rectangle 3"/>
              <p:cNvSpPr>
                <a:spLocks noChangeArrowheads="1"/>
              </p:cNvSpPr>
              <p:nvPr/>
            </p:nvSpPr>
            <p:spPr bwMode="auto">
              <a:xfrm>
                <a:off x="-2" y="0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76" name="Rectangle 4"/>
              <p:cNvSpPr>
                <a:spLocks noChangeArrowheads="1"/>
              </p:cNvSpPr>
              <p:nvPr/>
            </p:nvSpPr>
            <p:spPr bwMode="auto">
              <a:xfrm>
                <a:off x="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77" name="Rectangle 5"/>
              <p:cNvSpPr>
                <a:spLocks noChangeArrowheads="1"/>
              </p:cNvSpPr>
              <p:nvPr/>
            </p:nvSpPr>
            <p:spPr bwMode="auto">
              <a:xfrm>
                <a:off x="1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78" name="Rectangle 6"/>
              <p:cNvSpPr>
                <a:spLocks noChangeArrowheads="1"/>
              </p:cNvSpPr>
              <p:nvPr/>
            </p:nvSpPr>
            <p:spPr bwMode="auto">
              <a:xfrm>
                <a:off x="2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79" name="Rectangle 7"/>
              <p:cNvSpPr>
                <a:spLocks noChangeArrowheads="1"/>
              </p:cNvSpPr>
              <p:nvPr/>
            </p:nvSpPr>
            <p:spPr bwMode="auto">
              <a:xfrm>
                <a:off x="3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80" name="Rectangle 8"/>
              <p:cNvSpPr>
                <a:spLocks noChangeArrowheads="1"/>
              </p:cNvSpPr>
              <p:nvPr/>
            </p:nvSpPr>
            <p:spPr bwMode="auto">
              <a:xfrm>
                <a:off x="4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81" name="Rectangle 9"/>
              <p:cNvSpPr>
                <a:spLocks noChangeArrowheads="1"/>
              </p:cNvSpPr>
              <p:nvPr/>
            </p:nvSpPr>
            <p:spPr bwMode="auto">
              <a:xfrm>
                <a:off x="5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82" name="Rectangle 10"/>
              <p:cNvSpPr>
                <a:spLocks noChangeArrowheads="1"/>
              </p:cNvSpPr>
              <p:nvPr/>
            </p:nvSpPr>
            <p:spPr bwMode="auto">
              <a:xfrm>
                <a:off x="6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83" name="Rectangle 11"/>
              <p:cNvSpPr>
                <a:spLocks noChangeArrowheads="1"/>
              </p:cNvSpPr>
              <p:nvPr/>
            </p:nvSpPr>
            <p:spPr bwMode="auto">
              <a:xfrm>
                <a:off x="7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84" name="Rectangle 12"/>
              <p:cNvSpPr>
                <a:spLocks noChangeArrowheads="1"/>
              </p:cNvSpPr>
              <p:nvPr/>
            </p:nvSpPr>
            <p:spPr bwMode="auto">
              <a:xfrm>
                <a:off x="8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85" name="Rectangle 13"/>
              <p:cNvSpPr>
                <a:spLocks noChangeArrowheads="1"/>
              </p:cNvSpPr>
              <p:nvPr/>
            </p:nvSpPr>
            <p:spPr bwMode="auto">
              <a:xfrm>
                <a:off x="9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86" name="Rectangle 14"/>
              <p:cNvSpPr>
                <a:spLocks noChangeArrowheads="1"/>
              </p:cNvSpPr>
              <p:nvPr/>
            </p:nvSpPr>
            <p:spPr bwMode="auto">
              <a:xfrm>
                <a:off x="10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87" name="Rectangle 15"/>
              <p:cNvSpPr>
                <a:spLocks noChangeArrowheads="1"/>
              </p:cNvSpPr>
              <p:nvPr/>
            </p:nvSpPr>
            <p:spPr bwMode="auto">
              <a:xfrm>
                <a:off x="11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88" name="Rectangle 16"/>
              <p:cNvSpPr>
                <a:spLocks noChangeArrowheads="1"/>
              </p:cNvSpPr>
              <p:nvPr/>
            </p:nvSpPr>
            <p:spPr bwMode="auto">
              <a:xfrm>
                <a:off x="12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89" name="Rectangle 17"/>
              <p:cNvSpPr>
                <a:spLocks noChangeArrowheads="1"/>
              </p:cNvSpPr>
              <p:nvPr/>
            </p:nvSpPr>
            <p:spPr bwMode="auto">
              <a:xfrm>
                <a:off x="13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90" name="Rectangle 18"/>
              <p:cNvSpPr>
                <a:spLocks noChangeArrowheads="1"/>
              </p:cNvSpPr>
              <p:nvPr/>
            </p:nvSpPr>
            <p:spPr bwMode="auto">
              <a:xfrm>
                <a:off x="14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91" name="Rectangle 19"/>
              <p:cNvSpPr>
                <a:spLocks noChangeArrowheads="1"/>
              </p:cNvSpPr>
              <p:nvPr/>
            </p:nvSpPr>
            <p:spPr bwMode="auto">
              <a:xfrm>
                <a:off x="15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92" name="Rectangle 20"/>
              <p:cNvSpPr>
                <a:spLocks noChangeArrowheads="1"/>
              </p:cNvSpPr>
              <p:nvPr/>
            </p:nvSpPr>
            <p:spPr bwMode="auto">
              <a:xfrm>
                <a:off x="16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93" name="Rectangle 21"/>
              <p:cNvSpPr>
                <a:spLocks noChangeArrowheads="1"/>
              </p:cNvSpPr>
              <p:nvPr/>
            </p:nvSpPr>
            <p:spPr bwMode="auto">
              <a:xfrm>
                <a:off x="17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94" name="Rectangle 22"/>
              <p:cNvSpPr>
                <a:spLocks noChangeArrowheads="1"/>
              </p:cNvSpPr>
              <p:nvPr/>
            </p:nvSpPr>
            <p:spPr bwMode="auto">
              <a:xfrm>
                <a:off x="18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95" name="Rectangle 23"/>
              <p:cNvSpPr>
                <a:spLocks noChangeArrowheads="1"/>
              </p:cNvSpPr>
              <p:nvPr/>
            </p:nvSpPr>
            <p:spPr bwMode="auto">
              <a:xfrm>
                <a:off x="19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96" name="Rectangle 24"/>
              <p:cNvSpPr>
                <a:spLocks noChangeArrowheads="1"/>
              </p:cNvSpPr>
              <p:nvPr/>
            </p:nvSpPr>
            <p:spPr bwMode="auto">
              <a:xfrm>
                <a:off x="20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97" name="Rectangle 25"/>
              <p:cNvSpPr>
                <a:spLocks noChangeArrowheads="1"/>
              </p:cNvSpPr>
              <p:nvPr/>
            </p:nvSpPr>
            <p:spPr bwMode="auto">
              <a:xfrm>
                <a:off x="21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98" name="Rectangle 26"/>
              <p:cNvSpPr>
                <a:spLocks noChangeArrowheads="1"/>
              </p:cNvSpPr>
              <p:nvPr/>
            </p:nvSpPr>
            <p:spPr bwMode="auto">
              <a:xfrm>
                <a:off x="22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299" name="Rectangle 27"/>
              <p:cNvSpPr>
                <a:spLocks noChangeArrowheads="1"/>
              </p:cNvSpPr>
              <p:nvPr/>
            </p:nvSpPr>
            <p:spPr bwMode="auto">
              <a:xfrm>
                <a:off x="23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00" name="Rectangle 28"/>
              <p:cNvSpPr>
                <a:spLocks noChangeArrowheads="1"/>
              </p:cNvSpPr>
              <p:nvPr/>
            </p:nvSpPr>
            <p:spPr bwMode="auto">
              <a:xfrm>
                <a:off x="23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01" name="Rectangle 29"/>
              <p:cNvSpPr>
                <a:spLocks noChangeArrowheads="1"/>
              </p:cNvSpPr>
              <p:nvPr/>
            </p:nvSpPr>
            <p:spPr bwMode="auto">
              <a:xfrm>
                <a:off x="24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02" name="Rectangle 30"/>
              <p:cNvSpPr>
                <a:spLocks noChangeArrowheads="1"/>
              </p:cNvSpPr>
              <p:nvPr/>
            </p:nvSpPr>
            <p:spPr bwMode="auto">
              <a:xfrm>
                <a:off x="25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03" name="Rectangle 31"/>
              <p:cNvSpPr>
                <a:spLocks noChangeArrowheads="1"/>
              </p:cNvSpPr>
              <p:nvPr/>
            </p:nvSpPr>
            <p:spPr bwMode="auto">
              <a:xfrm>
                <a:off x="26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04" name="Rectangle 32"/>
              <p:cNvSpPr>
                <a:spLocks noChangeArrowheads="1"/>
              </p:cNvSpPr>
              <p:nvPr/>
            </p:nvSpPr>
            <p:spPr bwMode="auto">
              <a:xfrm>
                <a:off x="27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05" name="Rectangle 33"/>
              <p:cNvSpPr>
                <a:spLocks noChangeArrowheads="1"/>
              </p:cNvSpPr>
              <p:nvPr/>
            </p:nvSpPr>
            <p:spPr bwMode="auto">
              <a:xfrm>
                <a:off x="28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06" name="Rectangle 34"/>
              <p:cNvSpPr>
                <a:spLocks noChangeArrowheads="1"/>
              </p:cNvSpPr>
              <p:nvPr/>
            </p:nvSpPr>
            <p:spPr bwMode="auto">
              <a:xfrm>
                <a:off x="29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07" name="Rectangle 35"/>
              <p:cNvSpPr>
                <a:spLocks noChangeArrowheads="1"/>
              </p:cNvSpPr>
              <p:nvPr/>
            </p:nvSpPr>
            <p:spPr bwMode="auto">
              <a:xfrm>
                <a:off x="30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08" name="Rectangle 36"/>
              <p:cNvSpPr>
                <a:spLocks noChangeArrowheads="1"/>
              </p:cNvSpPr>
              <p:nvPr/>
            </p:nvSpPr>
            <p:spPr bwMode="auto">
              <a:xfrm>
                <a:off x="31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09" name="Rectangle 37"/>
              <p:cNvSpPr>
                <a:spLocks noChangeArrowheads="1"/>
              </p:cNvSpPr>
              <p:nvPr/>
            </p:nvSpPr>
            <p:spPr bwMode="auto">
              <a:xfrm>
                <a:off x="32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10" name="Rectangle 38"/>
              <p:cNvSpPr>
                <a:spLocks noChangeArrowheads="1"/>
              </p:cNvSpPr>
              <p:nvPr/>
            </p:nvSpPr>
            <p:spPr bwMode="auto">
              <a:xfrm>
                <a:off x="335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11" name="Rectangle 39"/>
              <p:cNvSpPr>
                <a:spLocks noChangeArrowheads="1"/>
              </p:cNvSpPr>
              <p:nvPr/>
            </p:nvSpPr>
            <p:spPr bwMode="auto">
              <a:xfrm>
                <a:off x="345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12" name="Rectangle 40"/>
              <p:cNvSpPr>
                <a:spLocks noChangeArrowheads="1"/>
              </p:cNvSpPr>
              <p:nvPr/>
            </p:nvSpPr>
            <p:spPr bwMode="auto">
              <a:xfrm>
                <a:off x="355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13" name="Rectangle 41"/>
              <p:cNvSpPr>
                <a:spLocks noChangeArrowheads="1"/>
              </p:cNvSpPr>
              <p:nvPr/>
            </p:nvSpPr>
            <p:spPr bwMode="auto">
              <a:xfrm>
                <a:off x="364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14" name="Rectangle 42"/>
              <p:cNvSpPr>
                <a:spLocks noChangeArrowheads="1"/>
              </p:cNvSpPr>
              <p:nvPr/>
            </p:nvSpPr>
            <p:spPr bwMode="auto">
              <a:xfrm>
                <a:off x="374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15" name="Rectangle 43"/>
              <p:cNvSpPr>
                <a:spLocks noChangeArrowheads="1"/>
              </p:cNvSpPr>
              <p:nvPr/>
            </p:nvSpPr>
            <p:spPr bwMode="auto">
              <a:xfrm>
                <a:off x="383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16" name="Rectangle 44"/>
              <p:cNvSpPr>
                <a:spLocks noChangeArrowheads="1"/>
              </p:cNvSpPr>
              <p:nvPr/>
            </p:nvSpPr>
            <p:spPr bwMode="auto">
              <a:xfrm>
                <a:off x="393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17" name="Rectangle 45"/>
              <p:cNvSpPr>
                <a:spLocks noChangeArrowheads="1"/>
              </p:cNvSpPr>
              <p:nvPr/>
            </p:nvSpPr>
            <p:spPr bwMode="auto">
              <a:xfrm>
                <a:off x="403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18" name="Rectangle 46"/>
              <p:cNvSpPr>
                <a:spLocks noChangeArrowheads="1"/>
              </p:cNvSpPr>
              <p:nvPr/>
            </p:nvSpPr>
            <p:spPr bwMode="auto">
              <a:xfrm>
                <a:off x="412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19" name="Rectangle 47"/>
              <p:cNvSpPr>
                <a:spLocks noChangeArrowheads="1"/>
              </p:cNvSpPr>
              <p:nvPr/>
            </p:nvSpPr>
            <p:spPr bwMode="auto">
              <a:xfrm>
                <a:off x="422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20" name="Rectangle 48"/>
              <p:cNvSpPr>
                <a:spLocks noChangeArrowheads="1"/>
              </p:cNvSpPr>
              <p:nvPr/>
            </p:nvSpPr>
            <p:spPr bwMode="auto">
              <a:xfrm>
                <a:off x="431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21" name="Rectangle 49"/>
              <p:cNvSpPr>
                <a:spLocks noChangeArrowheads="1"/>
              </p:cNvSpPr>
              <p:nvPr/>
            </p:nvSpPr>
            <p:spPr bwMode="auto">
              <a:xfrm>
                <a:off x="441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22" name="Rectangle 50"/>
              <p:cNvSpPr>
                <a:spLocks noChangeArrowheads="1"/>
              </p:cNvSpPr>
              <p:nvPr/>
            </p:nvSpPr>
            <p:spPr bwMode="auto">
              <a:xfrm>
                <a:off x="451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23" name="Rectangle 51"/>
              <p:cNvSpPr>
                <a:spLocks noChangeArrowheads="1"/>
              </p:cNvSpPr>
              <p:nvPr/>
            </p:nvSpPr>
            <p:spPr bwMode="auto">
              <a:xfrm>
                <a:off x="460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24" name="Rectangle 52"/>
              <p:cNvSpPr>
                <a:spLocks noChangeArrowheads="1"/>
              </p:cNvSpPr>
              <p:nvPr/>
            </p:nvSpPr>
            <p:spPr bwMode="auto">
              <a:xfrm>
                <a:off x="470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25" name="Rectangle 53"/>
              <p:cNvSpPr>
                <a:spLocks noChangeArrowheads="1"/>
              </p:cNvSpPr>
              <p:nvPr/>
            </p:nvSpPr>
            <p:spPr bwMode="auto">
              <a:xfrm>
                <a:off x="479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26" name="Rectangle 54"/>
              <p:cNvSpPr>
                <a:spLocks noChangeArrowheads="1"/>
              </p:cNvSpPr>
              <p:nvPr/>
            </p:nvSpPr>
            <p:spPr bwMode="auto">
              <a:xfrm>
                <a:off x="489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27" name="Rectangle 55"/>
              <p:cNvSpPr>
                <a:spLocks noChangeArrowheads="1"/>
              </p:cNvSpPr>
              <p:nvPr/>
            </p:nvSpPr>
            <p:spPr bwMode="auto">
              <a:xfrm>
                <a:off x="499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28" name="Rectangle 56"/>
              <p:cNvSpPr>
                <a:spLocks noChangeArrowheads="1"/>
              </p:cNvSpPr>
              <p:nvPr/>
            </p:nvSpPr>
            <p:spPr bwMode="auto">
              <a:xfrm>
                <a:off x="508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29" name="Rectangle 57"/>
              <p:cNvSpPr>
                <a:spLocks noChangeArrowheads="1"/>
              </p:cNvSpPr>
              <p:nvPr/>
            </p:nvSpPr>
            <p:spPr bwMode="auto">
              <a:xfrm>
                <a:off x="518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30" name="Rectangle 58"/>
              <p:cNvSpPr>
                <a:spLocks noChangeArrowheads="1"/>
              </p:cNvSpPr>
              <p:nvPr/>
            </p:nvSpPr>
            <p:spPr bwMode="auto">
              <a:xfrm>
                <a:off x="5278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31" name="Rectangle 59"/>
              <p:cNvSpPr>
                <a:spLocks noChangeArrowheads="1"/>
              </p:cNvSpPr>
              <p:nvPr/>
            </p:nvSpPr>
            <p:spPr bwMode="auto">
              <a:xfrm>
                <a:off x="5374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32" name="Rectangle 60"/>
              <p:cNvSpPr>
                <a:spLocks noChangeArrowheads="1"/>
              </p:cNvSpPr>
              <p:nvPr/>
            </p:nvSpPr>
            <p:spPr bwMode="auto">
              <a:xfrm>
                <a:off x="5470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33" name="Rectangle 61"/>
              <p:cNvSpPr>
                <a:spLocks noChangeArrowheads="1"/>
              </p:cNvSpPr>
              <p:nvPr/>
            </p:nvSpPr>
            <p:spPr bwMode="auto">
              <a:xfrm>
                <a:off x="5566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  <p:sp>
            <p:nvSpPr>
              <p:cNvPr id="54334" name="Rectangle 62"/>
              <p:cNvSpPr>
                <a:spLocks noChangeArrowheads="1"/>
              </p:cNvSpPr>
              <p:nvPr/>
            </p:nvSpPr>
            <p:spPr bwMode="auto">
              <a:xfrm>
                <a:off x="5662" y="6"/>
                <a:ext cx="48" cy="432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tr-TR" sz="2400" b="0" i="0" u="none" strike="noStrike" kern="1200" cap="none" spc="0" normalizeH="0" baseline="0" noProof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Verdana" panose="020B060403050404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4335" name="Rectangle 63"/>
            <p:cNvSpPr>
              <a:spLocks noChangeArrowheads="1"/>
            </p:cNvSpPr>
            <p:nvPr userDrawn="1"/>
          </p:nvSpPr>
          <p:spPr bwMode="auto">
            <a:xfrm>
              <a:off x="429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4336" name="Rectangle 64"/>
            <p:cNvSpPr>
              <a:spLocks noChangeArrowheads="1"/>
            </p:cNvSpPr>
            <p:nvPr userDrawn="1"/>
          </p:nvSpPr>
          <p:spPr bwMode="auto">
            <a:xfrm>
              <a:off x="0" y="0"/>
              <a:ext cx="5760" cy="321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4337" name="Rectangle 65"/>
          <p:cNvSpPr>
            <a:spLocks noChangeArrowheads="1"/>
          </p:cNvSpPr>
          <p:nvPr/>
        </p:nvSpPr>
        <p:spPr bwMode="auto">
          <a:xfrm>
            <a:off x="4673601" y="2590800"/>
            <a:ext cx="6523567" cy="76200"/>
          </a:xfrm>
          <a:prstGeom prst="rect">
            <a:avLst/>
          </a:prstGeom>
          <a:solidFill>
            <a:schemeClr val="hlink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1" lang="tr-TR" altLang="tr-TR" sz="2400" b="0" i="0" u="none" strike="noStrike" kern="120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Verdana" panose="020B0604030504040204" pitchFamily="34" charset="0"/>
              <a:ea typeface="+mn-ea"/>
              <a:cs typeface="+mn-cs"/>
            </a:endParaRPr>
          </a:p>
        </p:txBody>
      </p:sp>
      <p:sp>
        <p:nvSpPr>
          <p:cNvPr id="54338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1039285" y="1759447"/>
            <a:ext cx="10238316" cy="769441"/>
          </a:xfrm>
        </p:spPr>
        <p:txBody>
          <a:bodyPr/>
          <a:lstStyle>
            <a:lvl1pPr algn="r">
              <a:defRPr/>
            </a:lvl1pPr>
          </a:lstStyle>
          <a:p>
            <a:pPr lvl="0"/>
            <a:r>
              <a:rPr lang="en-US" altLang="tr-TR" noProof="0" smtClean="0"/>
              <a:t>Click to edit Master title style</a:t>
            </a:r>
          </a:p>
        </p:txBody>
      </p:sp>
      <p:sp>
        <p:nvSpPr>
          <p:cNvPr id="54339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361517" y="2860676"/>
            <a:ext cx="5916083" cy="311467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tr-TR" noProof="0" smtClean="0"/>
              <a:t>Click to edit Master subtitle style</a:t>
            </a:r>
          </a:p>
        </p:txBody>
      </p:sp>
      <p:sp>
        <p:nvSpPr>
          <p:cNvPr id="54340" name="Rectangle 68"/>
          <p:cNvSpPr>
            <a:spLocks noGrp="1" noChangeArrowheads="1"/>
          </p:cNvSpPr>
          <p:nvPr>
            <p:ph type="dt" sz="quarter" idx="2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4341" name="Rectangle 69"/>
          <p:cNvSpPr>
            <a:spLocks noGrp="1" noChangeArrowheads="1"/>
          </p:cNvSpPr>
          <p:nvPr>
            <p:ph type="ftr" sz="quarter" idx="3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4342" name="Rectangle 70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EE06A8C-912D-4E92-BA73-42136DB04118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6725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51C6A0A-F349-48B4-B194-C68AA19BD658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4825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9326034" y="192088"/>
            <a:ext cx="1538883" cy="5903912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62051" y="192088"/>
            <a:ext cx="7960783" cy="5903912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25C48193-AAF1-46F9-8FDF-0BCC6BF60261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0033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9CF298C-04F1-49FD-9598-3799AB0CD6FB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194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1" y="3546813"/>
            <a:ext cx="10515600" cy="1015663"/>
          </a:xfrm>
        </p:spPr>
        <p:txBody>
          <a:bodyPr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82B8D22-AC84-4A39-8DB0-D31B404DEE30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419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217084" y="1905000"/>
            <a:ext cx="5304367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724651" y="1905000"/>
            <a:ext cx="5306483" cy="41910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39DC6D4-4C04-4160-ADD3-650E054A55A1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6306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7" y="921248"/>
            <a:ext cx="10515600" cy="769441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C9028EC7-A4F2-4908-B0F5-C27BD18A13C7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56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8ECFB1E-B546-4AB8-B542-D3CF29E046C5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680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8F1C74A-DB7D-4028-A9BF-9F06CB04413B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5386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980182"/>
            <a:ext cx="3932767" cy="1077218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C4A489-DC63-4BF5-B70D-B86EF648DC85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49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40318" y="980182"/>
            <a:ext cx="3932767" cy="1077218"/>
          </a:xfrm>
        </p:spPr>
        <p:txBody>
          <a:bodyPr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668D0FD-C28C-4D1F-9E54-84E36B871A76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5581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3319" name="Group 71"/>
          <p:cNvGrpSpPr>
            <a:grpSpLocks/>
          </p:cNvGrpSpPr>
          <p:nvPr/>
        </p:nvGrpSpPr>
        <p:grpSpPr bwMode="auto">
          <a:xfrm>
            <a:off x="1" y="1"/>
            <a:ext cx="12196233" cy="6867525"/>
            <a:chOff x="0" y="0"/>
            <a:chExt cx="5762" cy="4326"/>
          </a:xfrm>
        </p:grpSpPr>
        <p:sp>
          <p:nvSpPr>
            <p:cNvPr id="53251" name="Rectangle 3"/>
            <p:cNvSpPr>
              <a:spLocks noChangeArrowheads="1"/>
            </p:cNvSpPr>
            <p:nvPr userDrawn="1"/>
          </p:nvSpPr>
          <p:spPr bwMode="hidden">
            <a:xfrm>
              <a:off x="0" y="0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52" name="Rectangle 4"/>
            <p:cNvSpPr>
              <a:spLocks noChangeArrowheads="1"/>
            </p:cNvSpPr>
            <p:nvPr userDrawn="1"/>
          </p:nvSpPr>
          <p:spPr bwMode="hidden">
            <a:xfrm>
              <a:off x="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53" name="Rectangle 5"/>
            <p:cNvSpPr>
              <a:spLocks noChangeArrowheads="1"/>
            </p:cNvSpPr>
            <p:nvPr userDrawn="1"/>
          </p:nvSpPr>
          <p:spPr bwMode="hidden">
            <a:xfrm>
              <a:off x="1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54" name="Rectangle 6"/>
            <p:cNvSpPr>
              <a:spLocks noChangeArrowheads="1"/>
            </p:cNvSpPr>
            <p:nvPr userDrawn="1"/>
          </p:nvSpPr>
          <p:spPr bwMode="hidden">
            <a:xfrm>
              <a:off x="2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55" name="Rectangle 7"/>
            <p:cNvSpPr>
              <a:spLocks noChangeArrowheads="1"/>
            </p:cNvSpPr>
            <p:nvPr userDrawn="1"/>
          </p:nvSpPr>
          <p:spPr bwMode="hidden">
            <a:xfrm>
              <a:off x="3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56" name="Rectangle 8"/>
            <p:cNvSpPr>
              <a:spLocks noChangeArrowheads="1"/>
            </p:cNvSpPr>
            <p:nvPr userDrawn="1"/>
          </p:nvSpPr>
          <p:spPr bwMode="hidden">
            <a:xfrm>
              <a:off x="4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57" name="Rectangle 9"/>
            <p:cNvSpPr>
              <a:spLocks noChangeArrowheads="1"/>
            </p:cNvSpPr>
            <p:nvPr userDrawn="1"/>
          </p:nvSpPr>
          <p:spPr bwMode="hidden">
            <a:xfrm>
              <a:off x="5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58" name="Rectangle 10"/>
            <p:cNvSpPr>
              <a:spLocks noChangeArrowheads="1"/>
            </p:cNvSpPr>
            <p:nvPr userDrawn="1"/>
          </p:nvSpPr>
          <p:spPr bwMode="hidden">
            <a:xfrm>
              <a:off x="6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59" name="Rectangle 11"/>
            <p:cNvSpPr>
              <a:spLocks noChangeArrowheads="1"/>
            </p:cNvSpPr>
            <p:nvPr userDrawn="1"/>
          </p:nvSpPr>
          <p:spPr bwMode="hidden">
            <a:xfrm>
              <a:off x="7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60" name="Rectangle 12"/>
            <p:cNvSpPr>
              <a:spLocks noChangeArrowheads="1"/>
            </p:cNvSpPr>
            <p:nvPr userDrawn="1"/>
          </p:nvSpPr>
          <p:spPr bwMode="hidden">
            <a:xfrm>
              <a:off x="8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61" name="Rectangle 13"/>
            <p:cNvSpPr>
              <a:spLocks noChangeArrowheads="1"/>
            </p:cNvSpPr>
            <p:nvPr userDrawn="1"/>
          </p:nvSpPr>
          <p:spPr bwMode="hidden">
            <a:xfrm>
              <a:off x="9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62" name="Rectangle 14"/>
            <p:cNvSpPr>
              <a:spLocks noChangeArrowheads="1"/>
            </p:cNvSpPr>
            <p:nvPr userDrawn="1"/>
          </p:nvSpPr>
          <p:spPr bwMode="hidden">
            <a:xfrm>
              <a:off x="10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63" name="Rectangle 15"/>
            <p:cNvSpPr>
              <a:spLocks noChangeArrowheads="1"/>
            </p:cNvSpPr>
            <p:nvPr userDrawn="1"/>
          </p:nvSpPr>
          <p:spPr bwMode="hidden">
            <a:xfrm>
              <a:off x="11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64" name="Rectangle 16"/>
            <p:cNvSpPr>
              <a:spLocks noChangeArrowheads="1"/>
            </p:cNvSpPr>
            <p:nvPr userDrawn="1"/>
          </p:nvSpPr>
          <p:spPr bwMode="hidden">
            <a:xfrm>
              <a:off x="12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65" name="Rectangle 17"/>
            <p:cNvSpPr>
              <a:spLocks noChangeArrowheads="1"/>
            </p:cNvSpPr>
            <p:nvPr userDrawn="1"/>
          </p:nvSpPr>
          <p:spPr bwMode="hidden">
            <a:xfrm>
              <a:off x="13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66" name="Rectangle 18"/>
            <p:cNvSpPr>
              <a:spLocks noChangeArrowheads="1"/>
            </p:cNvSpPr>
            <p:nvPr userDrawn="1"/>
          </p:nvSpPr>
          <p:spPr bwMode="hidden">
            <a:xfrm>
              <a:off x="14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67" name="Rectangle 19"/>
            <p:cNvSpPr>
              <a:spLocks noChangeArrowheads="1"/>
            </p:cNvSpPr>
            <p:nvPr userDrawn="1"/>
          </p:nvSpPr>
          <p:spPr bwMode="hidden">
            <a:xfrm>
              <a:off x="15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68" name="Rectangle 20"/>
            <p:cNvSpPr>
              <a:spLocks noChangeArrowheads="1"/>
            </p:cNvSpPr>
            <p:nvPr userDrawn="1"/>
          </p:nvSpPr>
          <p:spPr bwMode="hidden">
            <a:xfrm>
              <a:off x="16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69" name="Rectangle 21"/>
            <p:cNvSpPr>
              <a:spLocks noChangeArrowheads="1"/>
            </p:cNvSpPr>
            <p:nvPr userDrawn="1"/>
          </p:nvSpPr>
          <p:spPr bwMode="hidden">
            <a:xfrm>
              <a:off x="17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70" name="Rectangle 22"/>
            <p:cNvSpPr>
              <a:spLocks noChangeArrowheads="1"/>
            </p:cNvSpPr>
            <p:nvPr userDrawn="1"/>
          </p:nvSpPr>
          <p:spPr bwMode="hidden">
            <a:xfrm>
              <a:off x="18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71" name="Rectangle 23"/>
            <p:cNvSpPr>
              <a:spLocks noChangeArrowheads="1"/>
            </p:cNvSpPr>
            <p:nvPr userDrawn="1"/>
          </p:nvSpPr>
          <p:spPr bwMode="hidden">
            <a:xfrm>
              <a:off x="19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72" name="Rectangle 24"/>
            <p:cNvSpPr>
              <a:spLocks noChangeArrowheads="1"/>
            </p:cNvSpPr>
            <p:nvPr userDrawn="1"/>
          </p:nvSpPr>
          <p:spPr bwMode="hidden">
            <a:xfrm>
              <a:off x="20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73" name="Rectangle 25"/>
            <p:cNvSpPr>
              <a:spLocks noChangeArrowheads="1"/>
            </p:cNvSpPr>
            <p:nvPr userDrawn="1"/>
          </p:nvSpPr>
          <p:spPr bwMode="hidden">
            <a:xfrm>
              <a:off x="21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74" name="Rectangle 26"/>
            <p:cNvSpPr>
              <a:spLocks noChangeArrowheads="1"/>
            </p:cNvSpPr>
            <p:nvPr userDrawn="1"/>
          </p:nvSpPr>
          <p:spPr bwMode="hidden">
            <a:xfrm>
              <a:off x="22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75" name="Rectangle 27"/>
            <p:cNvSpPr>
              <a:spLocks noChangeArrowheads="1"/>
            </p:cNvSpPr>
            <p:nvPr userDrawn="1"/>
          </p:nvSpPr>
          <p:spPr bwMode="hidden">
            <a:xfrm>
              <a:off x="23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76" name="Rectangle 28"/>
            <p:cNvSpPr>
              <a:spLocks noChangeArrowheads="1"/>
            </p:cNvSpPr>
            <p:nvPr userDrawn="1"/>
          </p:nvSpPr>
          <p:spPr bwMode="hidden">
            <a:xfrm>
              <a:off x="24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77" name="Rectangle 29"/>
            <p:cNvSpPr>
              <a:spLocks noChangeArrowheads="1"/>
            </p:cNvSpPr>
            <p:nvPr userDrawn="1"/>
          </p:nvSpPr>
          <p:spPr bwMode="hidden">
            <a:xfrm>
              <a:off x="24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78" name="Rectangle 30"/>
            <p:cNvSpPr>
              <a:spLocks noChangeArrowheads="1"/>
            </p:cNvSpPr>
            <p:nvPr userDrawn="1"/>
          </p:nvSpPr>
          <p:spPr bwMode="hidden">
            <a:xfrm>
              <a:off x="25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79" name="Rectangle 31"/>
            <p:cNvSpPr>
              <a:spLocks noChangeArrowheads="1"/>
            </p:cNvSpPr>
            <p:nvPr userDrawn="1"/>
          </p:nvSpPr>
          <p:spPr bwMode="hidden">
            <a:xfrm>
              <a:off x="26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80" name="Rectangle 32"/>
            <p:cNvSpPr>
              <a:spLocks noChangeArrowheads="1"/>
            </p:cNvSpPr>
            <p:nvPr userDrawn="1"/>
          </p:nvSpPr>
          <p:spPr bwMode="hidden">
            <a:xfrm>
              <a:off x="27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81" name="Rectangle 33"/>
            <p:cNvSpPr>
              <a:spLocks noChangeArrowheads="1"/>
            </p:cNvSpPr>
            <p:nvPr userDrawn="1"/>
          </p:nvSpPr>
          <p:spPr bwMode="hidden">
            <a:xfrm>
              <a:off x="28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82" name="Rectangle 34"/>
            <p:cNvSpPr>
              <a:spLocks noChangeArrowheads="1"/>
            </p:cNvSpPr>
            <p:nvPr userDrawn="1"/>
          </p:nvSpPr>
          <p:spPr bwMode="hidden">
            <a:xfrm>
              <a:off x="29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83" name="Rectangle 35"/>
            <p:cNvSpPr>
              <a:spLocks noChangeArrowheads="1"/>
            </p:cNvSpPr>
            <p:nvPr userDrawn="1"/>
          </p:nvSpPr>
          <p:spPr bwMode="hidden">
            <a:xfrm>
              <a:off x="30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84" name="Rectangle 36"/>
            <p:cNvSpPr>
              <a:spLocks noChangeArrowheads="1"/>
            </p:cNvSpPr>
            <p:nvPr userDrawn="1"/>
          </p:nvSpPr>
          <p:spPr bwMode="hidden">
            <a:xfrm>
              <a:off x="31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85" name="Rectangle 37"/>
            <p:cNvSpPr>
              <a:spLocks noChangeArrowheads="1"/>
            </p:cNvSpPr>
            <p:nvPr userDrawn="1"/>
          </p:nvSpPr>
          <p:spPr bwMode="hidden">
            <a:xfrm>
              <a:off x="32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86" name="Rectangle 38"/>
            <p:cNvSpPr>
              <a:spLocks noChangeArrowheads="1"/>
            </p:cNvSpPr>
            <p:nvPr userDrawn="1"/>
          </p:nvSpPr>
          <p:spPr bwMode="hidden">
            <a:xfrm>
              <a:off x="336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87" name="Rectangle 39"/>
            <p:cNvSpPr>
              <a:spLocks noChangeArrowheads="1"/>
            </p:cNvSpPr>
            <p:nvPr userDrawn="1"/>
          </p:nvSpPr>
          <p:spPr bwMode="hidden">
            <a:xfrm>
              <a:off x="345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88" name="Rectangle 40"/>
            <p:cNvSpPr>
              <a:spLocks noChangeArrowheads="1"/>
            </p:cNvSpPr>
            <p:nvPr userDrawn="1"/>
          </p:nvSpPr>
          <p:spPr bwMode="hidden">
            <a:xfrm>
              <a:off x="355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89" name="Rectangle 41"/>
            <p:cNvSpPr>
              <a:spLocks noChangeArrowheads="1"/>
            </p:cNvSpPr>
            <p:nvPr userDrawn="1"/>
          </p:nvSpPr>
          <p:spPr bwMode="hidden">
            <a:xfrm>
              <a:off x="364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90" name="Rectangle 42"/>
            <p:cNvSpPr>
              <a:spLocks noChangeArrowheads="1"/>
            </p:cNvSpPr>
            <p:nvPr userDrawn="1"/>
          </p:nvSpPr>
          <p:spPr bwMode="hidden">
            <a:xfrm>
              <a:off x="374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91" name="Rectangle 43"/>
            <p:cNvSpPr>
              <a:spLocks noChangeArrowheads="1"/>
            </p:cNvSpPr>
            <p:nvPr userDrawn="1"/>
          </p:nvSpPr>
          <p:spPr bwMode="hidden">
            <a:xfrm>
              <a:off x="384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92" name="Rectangle 44"/>
            <p:cNvSpPr>
              <a:spLocks noChangeArrowheads="1"/>
            </p:cNvSpPr>
            <p:nvPr userDrawn="1"/>
          </p:nvSpPr>
          <p:spPr bwMode="hidden">
            <a:xfrm>
              <a:off x="393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93" name="Rectangle 45"/>
            <p:cNvSpPr>
              <a:spLocks noChangeArrowheads="1"/>
            </p:cNvSpPr>
            <p:nvPr userDrawn="1"/>
          </p:nvSpPr>
          <p:spPr bwMode="hidden">
            <a:xfrm>
              <a:off x="403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94" name="Rectangle 46"/>
            <p:cNvSpPr>
              <a:spLocks noChangeArrowheads="1"/>
            </p:cNvSpPr>
            <p:nvPr userDrawn="1"/>
          </p:nvSpPr>
          <p:spPr bwMode="hidden">
            <a:xfrm>
              <a:off x="412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95" name="Rectangle 47"/>
            <p:cNvSpPr>
              <a:spLocks noChangeArrowheads="1"/>
            </p:cNvSpPr>
            <p:nvPr userDrawn="1"/>
          </p:nvSpPr>
          <p:spPr bwMode="hidden">
            <a:xfrm>
              <a:off x="422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96" name="Rectangle 48"/>
            <p:cNvSpPr>
              <a:spLocks noChangeArrowheads="1"/>
            </p:cNvSpPr>
            <p:nvPr userDrawn="1"/>
          </p:nvSpPr>
          <p:spPr bwMode="hidden">
            <a:xfrm>
              <a:off x="432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97" name="Rectangle 49"/>
            <p:cNvSpPr>
              <a:spLocks noChangeArrowheads="1"/>
            </p:cNvSpPr>
            <p:nvPr userDrawn="1"/>
          </p:nvSpPr>
          <p:spPr bwMode="hidden">
            <a:xfrm>
              <a:off x="441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98" name="Rectangle 50"/>
            <p:cNvSpPr>
              <a:spLocks noChangeArrowheads="1"/>
            </p:cNvSpPr>
            <p:nvPr userDrawn="1"/>
          </p:nvSpPr>
          <p:spPr bwMode="hidden">
            <a:xfrm>
              <a:off x="451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299" name="Rectangle 51"/>
            <p:cNvSpPr>
              <a:spLocks noChangeArrowheads="1"/>
            </p:cNvSpPr>
            <p:nvPr userDrawn="1"/>
          </p:nvSpPr>
          <p:spPr bwMode="hidden">
            <a:xfrm>
              <a:off x="460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00" name="Rectangle 52"/>
            <p:cNvSpPr>
              <a:spLocks noChangeArrowheads="1"/>
            </p:cNvSpPr>
            <p:nvPr userDrawn="1"/>
          </p:nvSpPr>
          <p:spPr bwMode="hidden">
            <a:xfrm>
              <a:off x="470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01" name="Rectangle 53"/>
            <p:cNvSpPr>
              <a:spLocks noChangeArrowheads="1"/>
            </p:cNvSpPr>
            <p:nvPr userDrawn="1"/>
          </p:nvSpPr>
          <p:spPr bwMode="hidden">
            <a:xfrm>
              <a:off x="480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02" name="Rectangle 54"/>
            <p:cNvSpPr>
              <a:spLocks noChangeArrowheads="1"/>
            </p:cNvSpPr>
            <p:nvPr userDrawn="1"/>
          </p:nvSpPr>
          <p:spPr bwMode="hidden">
            <a:xfrm>
              <a:off x="489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03" name="Rectangle 55"/>
            <p:cNvSpPr>
              <a:spLocks noChangeArrowheads="1"/>
            </p:cNvSpPr>
            <p:nvPr userDrawn="1"/>
          </p:nvSpPr>
          <p:spPr bwMode="hidden">
            <a:xfrm>
              <a:off x="499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04" name="Rectangle 56"/>
            <p:cNvSpPr>
              <a:spLocks noChangeArrowheads="1"/>
            </p:cNvSpPr>
            <p:nvPr userDrawn="1"/>
          </p:nvSpPr>
          <p:spPr bwMode="hidden">
            <a:xfrm>
              <a:off x="508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05" name="Rectangle 57"/>
            <p:cNvSpPr>
              <a:spLocks noChangeArrowheads="1"/>
            </p:cNvSpPr>
            <p:nvPr userDrawn="1"/>
          </p:nvSpPr>
          <p:spPr bwMode="hidden">
            <a:xfrm>
              <a:off x="518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06" name="Rectangle 58"/>
            <p:cNvSpPr>
              <a:spLocks noChangeArrowheads="1"/>
            </p:cNvSpPr>
            <p:nvPr userDrawn="1"/>
          </p:nvSpPr>
          <p:spPr bwMode="hidden">
            <a:xfrm>
              <a:off x="5280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07" name="Rectangle 59"/>
            <p:cNvSpPr>
              <a:spLocks noChangeArrowheads="1"/>
            </p:cNvSpPr>
            <p:nvPr userDrawn="1"/>
          </p:nvSpPr>
          <p:spPr bwMode="hidden">
            <a:xfrm>
              <a:off x="5376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08" name="Rectangle 60"/>
            <p:cNvSpPr>
              <a:spLocks noChangeArrowheads="1"/>
            </p:cNvSpPr>
            <p:nvPr userDrawn="1"/>
          </p:nvSpPr>
          <p:spPr bwMode="hidden">
            <a:xfrm>
              <a:off x="5472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09" name="Rectangle 61"/>
            <p:cNvSpPr>
              <a:spLocks noChangeArrowheads="1"/>
            </p:cNvSpPr>
            <p:nvPr userDrawn="1"/>
          </p:nvSpPr>
          <p:spPr bwMode="hidden">
            <a:xfrm>
              <a:off x="5568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10" name="Rectangle 62"/>
            <p:cNvSpPr>
              <a:spLocks noChangeArrowheads="1"/>
            </p:cNvSpPr>
            <p:nvPr userDrawn="1"/>
          </p:nvSpPr>
          <p:spPr bwMode="hidden">
            <a:xfrm>
              <a:off x="5664" y="6"/>
              <a:ext cx="48" cy="43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11" name="Rectangle 63"/>
            <p:cNvSpPr>
              <a:spLocks noChangeArrowheads="1"/>
            </p:cNvSpPr>
            <p:nvPr userDrawn="1"/>
          </p:nvSpPr>
          <p:spPr bwMode="hidden">
            <a:xfrm>
              <a:off x="431" y="0"/>
              <a:ext cx="5331" cy="4320"/>
            </a:xfrm>
            <a:prstGeom prst="rect">
              <a:avLst/>
            </a:prstGeom>
            <a:solidFill>
              <a:schemeClr val="accent1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  <p:sp>
          <p:nvSpPr>
            <p:cNvPr id="53312" name="Rectangle 64"/>
            <p:cNvSpPr>
              <a:spLocks noChangeArrowheads="1"/>
            </p:cNvSpPr>
            <p:nvPr userDrawn="1"/>
          </p:nvSpPr>
          <p:spPr bwMode="blackGray">
            <a:xfrm>
              <a:off x="0" y="1081"/>
              <a:ext cx="4378" cy="47"/>
            </a:xfrm>
            <a:prstGeom prst="rect">
              <a:avLst/>
            </a:prstGeom>
            <a:solidFill>
              <a:schemeClr val="hlink">
                <a:alpha val="50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Verdana" panose="020B0604030504040204" pitchFamily="34" charset="0"/>
                <a:ea typeface="+mn-ea"/>
                <a:cs typeface="+mn-cs"/>
              </a:endParaRPr>
            </a:p>
          </p:txBody>
        </p:sp>
      </p:grpSp>
      <p:sp>
        <p:nvSpPr>
          <p:cNvPr id="53313" name="Rectangle 65"/>
          <p:cNvSpPr>
            <a:spLocks noGrp="1" noChangeArrowheads="1"/>
          </p:cNvSpPr>
          <p:nvPr>
            <p:ph type="title"/>
          </p:nvPr>
        </p:nvSpPr>
        <p:spPr bwMode="auto">
          <a:xfrm>
            <a:off x="1162051" y="854573"/>
            <a:ext cx="108839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tr-TR" smtClean="0"/>
              <a:t>Click to edit Master title style</a:t>
            </a:r>
          </a:p>
        </p:txBody>
      </p:sp>
      <p:sp>
        <p:nvSpPr>
          <p:cNvPr id="53314" name="Rectangle 6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17085" y="1905000"/>
            <a:ext cx="10814049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tr-TR" smtClean="0"/>
              <a:t>Click to edit Master text styles</a:t>
            </a:r>
          </a:p>
          <a:p>
            <a:pPr lvl="1"/>
            <a:r>
              <a:rPr lang="en-US" altLang="tr-TR" smtClean="0"/>
              <a:t>Second level</a:t>
            </a:r>
          </a:p>
          <a:p>
            <a:pPr lvl="2"/>
            <a:r>
              <a:rPr lang="en-US" altLang="tr-TR" smtClean="0"/>
              <a:t>Third level</a:t>
            </a:r>
          </a:p>
          <a:p>
            <a:pPr lvl="3"/>
            <a:r>
              <a:rPr lang="en-US" altLang="tr-TR" smtClean="0"/>
              <a:t>Fourth level</a:t>
            </a:r>
          </a:p>
          <a:p>
            <a:pPr lvl="4"/>
            <a:r>
              <a:rPr lang="en-US" altLang="tr-TR" smtClean="0"/>
              <a:t>Fifth level</a:t>
            </a:r>
          </a:p>
        </p:txBody>
      </p:sp>
      <p:sp>
        <p:nvSpPr>
          <p:cNvPr id="53315" name="Rectangle 6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36700" y="62865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3316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787900" y="62865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tr-TR">
              <a:solidFill>
                <a:srgbClr val="000000"/>
              </a:solidFill>
            </a:endParaRPr>
          </a:p>
        </p:txBody>
      </p:sp>
      <p:sp>
        <p:nvSpPr>
          <p:cNvPr id="53317" name="Rectangle 6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359900" y="6286500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559D2DB-4626-4985-AF0C-DFA52905C294}" type="slidenum">
              <a:rPr lang="en-US" altLang="tr-TR" smtClean="0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tr-T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9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anose="020B060403050404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8500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com.tr/imgres?imgurl=http://www.nature.com/nsu/021111/images/battery_180.jpg&amp;imgrefurl=http://www.nature.com/nsu/021111/021111-1.html&amp;h=270&amp;w=180&amp;sz=16&amp;tbnid=V8JELYHzqS8J:&amp;tbnh=108&amp;tbnw=72&amp;start=1&amp;prev=/images?q%3Dbattery%26hl%3Dtr%26lr%3D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file:///C:\Belgelerim\Resimlerim\fig23-1T.jpg" TargetMode="Externa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en.wikipedia.org/wiki/Image:Batteries.jpg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303464" y="1766888"/>
            <a:ext cx="7678737" cy="762000"/>
          </a:xfrm>
        </p:spPr>
        <p:txBody>
          <a:bodyPr/>
          <a:lstStyle/>
          <a:p>
            <a:pPr algn="ctr"/>
            <a:r>
              <a:rPr lang="tr-TR" altLang="tr-TR"/>
              <a:t>Elektrostatik</a:t>
            </a:r>
            <a:endParaRPr lang="en-US" altLang="tr-TR"/>
          </a:p>
        </p:txBody>
      </p:sp>
      <p:pic>
        <p:nvPicPr>
          <p:cNvPr id="86021" name="Picture 5" descr="11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0314" y="2895600"/>
            <a:ext cx="4840287" cy="3633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1754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46365" y="1964762"/>
            <a:ext cx="7232681" cy="45013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70304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47649" y="1513766"/>
            <a:ext cx="7772400" cy="769441"/>
          </a:xfrm>
        </p:spPr>
        <p:txBody>
          <a:bodyPr anchor="ctr"/>
          <a:lstStyle/>
          <a:p>
            <a:r>
              <a:rPr lang="tr-TR" altLang="tr-TR" dirty="0"/>
              <a:t>ELEKTRİK AKIMI</a:t>
            </a:r>
          </a:p>
        </p:txBody>
      </p:sp>
      <p:pic>
        <p:nvPicPr>
          <p:cNvPr id="2052" name="Picture 4" descr="battery_18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9376" y="3573463"/>
            <a:ext cx="1825625" cy="273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01592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Yük Akışı</a:t>
            </a:r>
            <a:endParaRPr lang="tr-TR" altLang="tr-TR"/>
          </a:p>
        </p:txBody>
      </p:sp>
      <p:pic>
        <p:nvPicPr>
          <p:cNvPr id="3076" name="Picture 4" descr="C:\Belgelerim\Resimlerim\fig23-1T.jpg"/>
          <p:cNvPicPr>
            <a:picLocks noGrp="1" noChangeAspect="1" noChangeArrowheads="1"/>
          </p:cNvPicPr>
          <p:nvPr>
            <p:ph idx="1"/>
          </p:nvPr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992314" y="2276475"/>
            <a:ext cx="8315325" cy="3600450"/>
          </a:xfrm>
          <a:noFill/>
          <a:ln cap="rnd">
            <a:solidFill>
              <a:srgbClr val="80008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071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tr-TR" altLang="tr-TR" b="1"/>
              <a:t>Voltaj Kaynakları</a:t>
            </a:r>
          </a:p>
        </p:txBody>
      </p:sp>
      <p:pic>
        <p:nvPicPr>
          <p:cNvPr id="5141" name="Picture 21" descr="various batteries">
            <a:hlinkClick r:id="rId2" tooltip="various batteries"/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53516" y="2387655"/>
            <a:ext cx="3810000" cy="2717800"/>
          </a:xfrm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45" name="Picture 25" descr="Battery"/>
          <p:cNvPicPr>
            <a:picLocks noGrp="1" noChangeAspect="1" noChangeArrowheads="1"/>
          </p:cNvPicPr>
          <p:nvPr>
            <p:ph sz="half"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240463" y="3429000"/>
            <a:ext cx="4038600" cy="30289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583901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tr-TR" altLang="tr-TR" b="1"/>
              <a:t>Ohm Yasası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tr-TR" altLang="tr-TR"/>
              <a:t>George Simon Ohm</a:t>
            </a:r>
          </a:p>
          <a:p>
            <a:pPr>
              <a:buFontTx/>
              <a:buNone/>
            </a:pPr>
            <a:r>
              <a:rPr lang="tr-TR" altLang="tr-TR"/>
              <a:t>	V = I x R</a:t>
            </a:r>
          </a:p>
          <a:p>
            <a:pPr>
              <a:buFontTx/>
              <a:buNone/>
            </a:pPr>
            <a:r>
              <a:rPr lang="tr-TR" altLang="tr-TR"/>
              <a:t>		I = Akım</a:t>
            </a:r>
          </a:p>
          <a:p>
            <a:pPr>
              <a:buFontTx/>
              <a:buNone/>
            </a:pPr>
            <a:r>
              <a:rPr lang="tr-TR" altLang="tr-TR"/>
              <a:t>		V = Voltaj</a:t>
            </a:r>
          </a:p>
          <a:p>
            <a:pPr>
              <a:buFontTx/>
              <a:buNone/>
            </a:pPr>
            <a:r>
              <a:rPr lang="tr-TR" altLang="tr-TR"/>
              <a:t>		R = Direnç</a:t>
            </a:r>
          </a:p>
          <a:p>
            <a:pPr>
              <a:buFontTx/>
              <a:buNone/>
            </a:pPr>
            <a:r>
              <a:rPr lang="tr-TR" altLang="tr-TR"/>
              <a:t/>
            </a:r>
            <a:br>
              <a:rPr lang="tr-TR" altLang="tr-TR"/>
            </a:br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128274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tr-TR" altLang="tr-TR" b="1"/>
              <a:t>Elektrik Devreleri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tr-TR" altLang="tr-TR" b="1"/>
              <a:t>Seri Devreler</a:t>
            </a:r>
          </a:p>
          <a:p>
            <a:pPr marL="609600" indent="-609600"/>
            <a:r>
              <a:rPr lang="tr-TR" altLang="tr-TR" b="1"/>
              <a:t>Paralel Devreler</a:t>
            </a:r>
            <a:r>
              <a:rPr lang="tr-TR" altLang="tr-TR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099488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Seri Devreler</a:t>
            </a: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1524001" y="264902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pic>
        <p:nvPicPr>
          <p:cNvPr id="17413" name="Picture 5" descr="fig23-17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516571" y="2062656"/>
            <a:ext cx="6591300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96902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Paralel Devreler</a:t>
            </a:r>
            <a:r>
              <a:rPr lang="tr-TR" altLang="tr-TR"/>
              <a:t> </a:t>
            </a:r>
          </a:p>
        </p:txBody>
      </p:sp>
      <p:pic>
        <p:nvPicPr>
          <p:cNvPr id="20484" name="Picture 4" descr="fig23-18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50356" y="2188780"/>
            <a:ext cx="5564187" cy="45259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4884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b="1"/>
              <a:t>Paralel Devreler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524001" y="2487097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tr-TR"/>
          </a:p>
        </p:txBody>
      </p:sp>
      <p:graphicFrame>
        <p:nvGraphicFramePr>
          <p:cNvPr id="21508" name="Object 4"/>
          <p:cNvGraphicFramePr>
            <a:graphicFrameLocks noChangeAspect="1"/>
          </p:cNvGraphicFramePr>
          <p:nvPr/>
        </p:nvGraphicFramePr>
        <p:xfrm>
          <a:off x="3143250" y="1916113"/>
          <a:ext cx="5113338" cy="423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Bit Eşlem Resmi" r:id="rId3" imgW="2180952" imgH="1809524" progId="Paint.Picture">
                  <p:embed/>
                </p:oleObj>
              </mc:Choice>
              <mc:Fallback>
                <p:oleObj name="Bit Eşlem Resmi" r:id="rId3" imgW="2180952" imgH="1809524" progId="Paint.Picture">
                  <p:embed/>
                  <p:pic>
                    <p:nvPicPr>
                      <p:cNvPr id="2150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50" y="1916113"/>
                        <a:ext cx="5113338" cy="42338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1918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539" y="312739"/>
            <a:ext cx="8162925" cy="1311275"/>
          </a:xfrm>
        </p:spPr>
        <p:txBody>
          <a:bodyPr/>
          <a:lstStyle/>
          <a:p>
            <a:r>
              <a:rPr lang="tr-TR" altLang="tr-TR" b="1">
                <a:solidFill>
                  <a:srgbClr val="000000"/>
                </a:solidFill>
                <a:cs typeface="Times New Roman" panose="02020603050405020304" pitchFamily="18" charset="0"/>
              </a:rPr>
              <a:t>Elektrostatik Kuvvet:</a:t>
            </a:r>
            <a:r>
              <a:rPr lang="tr-TR" altLang="tr-TR" b="1">
                <a:solidFill>
                  <a:srgbClr val="000000"/>
                </a:solidFill>
                <a:latin typeface="Times New Roman" panose="02020603050405020304" pitchFamily="18" charset="0"/>
              </a:rPr>
              <a:t/>
            </a:r>
            <a:br>
              <a:rPr lang="tr-TR" altLang="tr-TR" b="1">
                <a:solidFill>
                  <a:srgbClr val="000000"/>
                </a:solidFill>
                <a:latin typeface="Times New Roman" panose="02020603050405020304" pitchFamily="18" charset="0"/>
              </a:rPr>
            </a:br>
            <a:r>
              <a:rPr lang="tr-TR" altLang="tr-TR" sz="3600">
                <a:solidFill>
                  <a:srgbClr val="000000"/>
                </a:solidFill>
                <a:latin typeface="Times New Roman" panose="02020603050405020304" pitchFamily="18" charset="0"/>
              </a:rPr>
              <a:t>benzer yükler           farklı yükler</a:t>
            </a:r>
            <a:endParaRPr lang="en-US" altLang="tr-TR" sz="36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4852988" y="2238376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3352800" y="1600200"/>
          <a:ext cx="5410200" cy="518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r:id="rId3" imgW="2486372" imgH="2381582" progId="Paint.Picture">
                  <p:embed/>
                </p:oleObj>
              </mc:Choice>
              <mc:Fallback>
                <p:oleObj r:id="rId3" imgW="2486372" imgH="2381582" progId="Paint.Picture">
                  <p:embed/>
                  <p:pic>
                    <p:nvPicPr>
                      <p:cNvPr id="870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600200"/>
                        <a:ext cx="5410200" cy="518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593812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539" y="862013"/>
            <a:ext cx="8162925" cy="762000"/>
          </a:xfrm>
        </p:spPr>
        <p:txBody>
          <a:bodyPr/>
          <a:lstStyle/>
          <a:p>
            <a:r>
              <a:rPr lang="tr-TR" altLang="tr-TR" b="1">
                <a:solidFill>
                  <a:srgbClr val="000000"/>
                </a:solidFill>
                <a:cs typeface="Times New Roman" panose="02020603050405020304" pitchFamily="18" charset="0"/>
              </a:rPr>
              <a:t>Yükün Korunumu:</a:t>
            </a:r>
            <a:r>
              <a:rPr lang="en-US" altLang="tr-TR"/>
              <a:t> 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62200" y="1905000"/>
            <a:ext cx="7696200" cy="4191000"/>
          </a:xfrm>
        </p:spPr>
        <p:txBody>
          <a:bodyPr/>
          <a:lstStyle/>
          <a:p>
            <a:r>
              <a:rPr lang="tr-TR" altLang="tr-TR" i="1" dirty="0">
                <a:solidFill>
                  <a:srgbClr val="000000"/>
                </a:solidFill>
                <a:cs typeface="Times New Roman" panose="02020603050405020304" pitchFamily="18" charset="0"/>
              </a:rPr>
              <a:t>Herhangi </a:t>
            </a:r>
            <a:r>
              <a:rPr lang="tr-TR" altLang="tr-TR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bir</a:t>
            </a:r>
            <a:r>
              <a:rPr lang="tr-TR" altLang="tr-TR" i="1" dirty="0" err="1">
                <a:solidFill>
                  <a:srgbClr val="000000"/>
                </a:solidFill>
              </a:rPr>
              <a:t>ş</a:t>
            </a:r>
            <a:r>
              <a:rPr lang="tr-TR" altLang="tr-TR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eyi</a:t>
            </a:r>
            <a:r>
              <a:rPr lang="tr-TR" altLang="tr-TR" i="1" dirty="0">
                <a:solidFill>
                  <a:srgbClr val="000000"/>
                </a:solidFill>
                <a:cs typeface="Times New Roman" panose="02020603050405020304" pitchFamily="18" charset="0"/>
              </a:rPr>
              <a:t> yükledi</a:t>
            </a:r>
            <a:r>
              <a:rPr lang="tr-TR" altLang="tr-TR" i="1" dirty="0">
                <a:solidFill>
                  <a:srgbClr val="000000"/>
                </a:solidFill>
              </a:rPr>
              <a:t>ğ</a:t>
            </a:r>
            <a:r>
              <a:rPr lang="tr-TR" altLang="tr-TR" i="1" dirty="0">
                <a:solidFill>
                  <a:srgbClr val="000000"/>
                </a:solidFill>
                <a:cs typeface="Times New Roman" panose="02020603050405020304" pitchFamily="18" charset="0"/>
              </a:rPr>
              <a:t>imizde, elektronlar</a:t>
            </a:r>
            <a:r>
              <a:rPr lang="tr-TR" altLang="tr-TR" i="1" dirty="0">
                <a:solidFill>
                  <a:srgbClr val="000000"/>
                </a:solidFill>
              </a:rPr>
              <a:t>ı</a:t>
            </a:r>
            <a:r>
              <a:rPr lang="tr-TR" altLang="tr-TR" i="1" dirty="0">
                <a:solidFill>
                  <a:srgbClr val="000000"/>
                </a:solidFill>
                <a:cs typeface="Times New Roman" panose="02020603050405020304" pitchFamily="18" charset="0"/>
              </a:rPr>
              <a:t> </a:t>
            </a:r>
            <a:r>
              <a:rPr lang="tr-TR" altLang="tr-TR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yokedemeyiz</a:t>
            </a:r>
            <a:r>
              <a:rPr lang="tr-TR" altLang="tr-TR" i="1" dirty="0">
                <a:solidFill>
                  <a:srgbClr val="000000"/>
                </a:solidFill>
                <a:cs typeface="Times New Roman" panose="02020603050405020304" pitchFamily="18" charset="0"/>
              </a:rPr>
              <a:t> ya da </a:t>
            </a:r>
            <a:r>
              <a:rPr lang="tr-TR" altLang="tr-TR" i="1" dirty="0" err="1">
                <a:solidFill>
                  <a:srgbClr val="000000"/>
                </a:solidFill>
                <a:cs typeface="Times New Roman" panose="02020603050405020304" pitchFamily="18" charset="0"/>
              </a:rPr>
              <a:t>varedemeyiz</a:t>
            </a:r>
            <a:r>
              <a:rPr lang="tr-TR" altLang="tr-TR" dirty="0">
                <a:solidFill>
                  <a:srgbClr val="000000"/>
                </a:solidFill>
                <a:cs typeface="Times New Roman" panose="02020603050405020304" pitchFamily="18" charset="0"/>
              </a:rPr>
              <a:t>. Elektronlar bir cisimden di</a:t>
            </a:r>
            <a:r>
              <a:rPr lang="tr-TR" altLang="tr-TR" dirty="0">
                <a:solidFill>
                  <a:srgbClr val="000000"/>
                </a:solidFill>
              </a:rPr>
              <a:t>ğ</a:t>
            </a:r>
            <a:r>
              <a:rPr lang="tr-TR" altLang="tr-TR" dirty="0">
                <a:solidFill>
                  <a:srgbClr val="000000"/>
                </a:solidFill>
                <a:cs typeface="Times New Roman" panose="02020603050405020304" pitchFamily="18" charset="0"/>
              </a:rPr>
              <a:t>erine geçerler. </a:t>
            </a:r>
            <a:endParaRPr lang="tr-TR" altLang="tr-TR" dirty="0" smtClean="0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r>
              <a:rPr lang="tr-TR" altLang="tr-TR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Bu </a:t>
            </a:r>
            <a:r>
              <a:rPr lang="tr-TR" altLang="tr-TR" dirty="0">
                <a:solidFill>
                  <a:srgbClr val="000000"/>
                </a:solidFill>
                <a:cs typeface="Times New Roman" panose="02020603050405020304" pitchFamily="18" charset="0"/>
              </a:rPr>
              <a:t>nedenle 1/2  elektron yükü diye </a:t>
            </a:r>
            <a:r>
              <a:rPr lang="tr-TR" altLang="tr-TR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bir </a:t>
            </a:r>
            <a:r>
              <a:rPr lang="tr-TR" altLang="tr-TR" dirty="0" smtClean="0">
                <a:solidFill>
                  <a:srgbClr val="000000"/>
                </a:solidFill>
              </a:rPr>
              <a:t>ş</a:t>
            </a:r>
            <a:r>
              <a:rPr lang="tr-TR" altLang="tr-TR" dirty="0" smtClean="0">
                <a:solidFill>
                  <a:srgbClr val="000000"/>
                </a:solidFill>
                <a:cs typeface="Times New Roman" panose="02020603050405020304" pitchFamily="18" charset="0"/>
              </a:rPr>
              <a:t>ey </a:t>
            </a:r>
            <a:r>
              <a:rPr lang="tr-TR" altLang="tr-TR" dirty="0">
                <a:solidFill>
                  <a:srgbClr val="000000"/>
                </a:solidFill>
                <a:cs typeface="Times New Roman" panose="02020603050405020304" pitchFamily="18" charset="0"/>
              </a:rPr>
              <a:t>olamaz!</a:t>
            </a:r>
            <a:endParaRPr lang="en-US" altLang="tr-TR" dirty="0"/>
          </a:p>
        </p:txBody>
      </p:sp>
    </p:spTree>
    <p:extLst>
      <p:ext uri="{BB962C8B-B14F-4D97-AF65-F5344CB8AC3E}">
        <p14:creationId xmlns:p14="http://schemas.microsoft.com/office/powerpoint/2010/main" val="1952928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539" y="862013"/>
            <a:ext cx="8162925" cy="762000"/>
          </a:xfrm>
        </p:spPr>
        <p:txBody>
          <a:bodyPr/>
          <a:lstStyle/>
          <a:p>
            <a:r>
              <a:rPr lang="tr-TR" altLang="tr-TR"/>
              <a:t>İletkenler &amp; Yalıtkanlar</a:t>
            </a:r>
            <a:endParaRPr lang="en-US" altLang="tr-TR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33600" y="1828800"/>
            <a:ext cx="841375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altLang="tr-TR"/>
              <a:t>İletken: Yük iletimini sağlayan madde</a:t>
            </a:r>
          </a:p>
          <a:p>
            <a:pPr>
              <a:lnSpc>
                <a:spcPct val="90000"/>
              </a:lnSpc>
            </a:pPr>
            <a:r>
              <a:rPr lang="tr-TR" altLang="tr-TR"/>
              <a:t>Yalıtkan: Yükün kendi içinden iletimine izin vermeyen madde</a:t>
            </a:r>
          </a:p>
          <a:p>
            <a:pPr>
              <a:lnSpc>
                <a:spcPct val="90000"/>
              </a:lnSpc>
            </a:pPr>
            <a:r>
              <a:rPr lang="tr-TR" altLang="tr-TR"/>
              <a:t>Yarıiletken: Hem iletken hem de yalıtkan maddelerin bazı özelliklerine sahip madde</a:t>
            </a:r>
          </a:p>
          <a:p>
            <a:pPr>
              <a:lnSpc>
                <a:spcPct val="90000"/>
              </a:lnSpc>
            </a:pPr>
            <a:r>
              <a:rPr lang="tr-TR" altLang="tr-TR"/>
              <a:t>Süperiletken: Belli (özellikle çok düşük) sıcaklıklarda akıma karşı elektrik direncini tamamen kaybeden madde</a:t>
            </a:r>
            <a:endParaRPr lang="en-US" altLang="tr-TR"/>
          </a:p>
        </p:txBody>
      </p:sp>
    </p:spTree>
    <p:extLst>
      <p:ext uri="{BB962C8B-B14F-4D97-AF65-F5344CB8AC3E}">
        <p14:creationId xmlns:p14="http://schemas.microsoft.com/office/powerpoint/2010/main" val="37977358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539" y="862013"/>
            <a:ext cx="8162925" cy="762000"/>
          </a:xfrm>
        </p:spPr>
        <p:txBody>
          <a:bodyPr/>
          <a:lstStyle/>
          <a:p>
            <a:r>
              <a:rPr lang="tr-TR" altLang="tr-TR" b="1">
                <a:solidFill>
                  <a:srgbClr val="000000"/>
                </a:solidFill>
                <a:cs typeface="Times New Roman" panose="02020603050405020304" pitchFamily="18" charset="0"/>
              </a:rPr>
              <a:t>Elektriklenme:</a:t>
            </a:r>
            <a:endParaRPr lang="en-US" altLang="tr-TR" b="1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tr-TR">
              <a:solidFill>
                <a:srgbClr val="000000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00"/>
                </a:solidFill>
                <a:cs typeface="Times New Roman" panose="02020603050405020304" pitchFamily="18" charset="0"/>
              </a:rPr>
              <a:t>Cisimler elektron aktar</a:t>
            </a:r>
            <a:r>
              <a:rPr lang="tr-TR" altLang="tr-TR">
                <a:solidFill>
                  <a:srgbClr val="000000"/>
                </a:solidFill>
              </a:rPr>
              <a:t>ı</a:t>
            </a:r>
            <a:r>
              <a:rPr lang="tr-TR" altLang="tr-TR">
                <a:solidFill>
                  <a:srgbClr val="000000"/>
                </a:solidFill>
                <a:cs typeface="Times New Roman" panose="02020603050405020304" pitchFamily="18" charset="0"/>
              </a:rPr>
              <a:t>m</a:t>
            </a:r>
            <a:r>
              <a:rPr lang="tr-TR" altLang="tr-TR">
                <a:solidFill>
                  <a:srgbClr val="000000"/>
                </a:solidFill>
              </a:rPr>
              <a:t>ı</a:t>
            </a:r>
            <a:r>
              <a:rPr lang="tr-TR" altLang="tr-TR">
                <a:solidFill>
                  <a:srgbClr val="000000"/>
                </a:solidFill>
                <a:cs typeface="Times New Roman" panose="02020603050405020304" pitchFamily="18" charset="0"/>
              </a:rPr>
              <a:t> ile yüklenirler. Bu</a:t>
            </a:r>
            <a:r>
              <a:rPr lang="tr-TR" altLang="tr-TR">
                <a:solidFill>
                  <a:srgbClr val="000000"/>
                </a:solidFill>
              </a:rPr>
              <a:t>:</a:t>
            </a:r>
          </a:p>
          <a:p>
            <a:r>
              <a:rPr lang="tr-TR" altLang="tr-TR">
                <a:solidFill>
                  <a:srgbClr val="000000"/>
                </a:solidFill>
                <a:cs typeface="Times New Roman" panose="02020603050405020304" pitchFamily="18" charset="0"/>
              </a:rPr>
              <a:t>dokunma ile, </a:t>
            </a:r>
            <a:endParaRPr lang="tr-TR" altLang="tr-TR">
              <a:solidFill>
                <a:srgbClr val="000000"/>
              </a:solidFill>
            </a:endParaRPr>
          </a:p>
          <a:p>
            <a:r>
              <a:rPr lang="tr-TR" altLang="tr-TR">
                <a:solidFill>
                  <a:srgbClr val="000000"/>
                </a:solidFill>
                <a:cs typeface="Times New Roman" panose="02020603050405020304" pitchFamily="18" charset="0"/>
              </a:rPr>
              <a:t>sürtünme ile ya da </a:t>
            </a:r>
            <a:endParaRPr lang="tr-TR" altLang="tr-TR">
              <a:solidFill>
                <a:srgbClr val="000000"/>
              </a:solidFill>
            </a:endParaRPr>
          </a:p>
          <a:p>
            <a:r>
              <a:rPr lang="tr-TR" altLang="tr-TR">
                <a:solidFill>
                  <a:srgbClr val="000000"/>
                </a:solidFill>
                <a:cs typeface="Times New Roman" panose="02020603050405020304" pitchFamily="18" charset="0"/>
              </a:rPr>
              <a:t>etki ile </a:t>
            </a:r>
            <a:endParaRPr lang="tr-TR" altLang="tr-TR">
              <a:solidFill>
                <a:srgbClr val="000000"/>
              </a:solidFill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tr-TR" altLang="tr-TR">
                <a:solidFill>
                  <a:srgbClr val="000000"/>
                </a:solidFill>
                <a:cs typeface="Times New Roman" panose="02020603050405020304" pitchFamily="18" charset="0"/>
              </a:rPr>
              <a:t>olabilir. </a:t>
            </a:r>
            <a:endParaRPr lang="en-US" altLang="tr-TR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973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2395539" y="862013"/>
            <a:ext cx="8162925" cy="762000"/>
          </a:xfrm>
        </p:spPr>
        <p:txBody>
          <a:bodyPr/>
          <a:lstStyle/>
          <a:p>
            <a:r>
              <a:rPr lang="tr-TR" altLang="tr-TR"/>
              <a:t>Elektroskop</a:t>
            </a:r>
            <a:endParaRPr lang="en-US" altLang="tr-TR"/>
          </a:p>
        </p:txBody>
      </p:sp>
      <p:sp>
        <p:nvSpPr>
          <p:cNvPr id="96261" name="Rectangle 5"/>
          <p:cNvSpPr>
            <a:spLocks noChangeArrowheads="1"/>
          </p:cNvSpPr>
          <p:nvPr/>
        </p:nvSpPr>
        <p:spPr bwMode="auto">
          <a:xfrm>
            <a:off x="5067300" y="255746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96260" name="Object 4"/>
          <p:cNvGraphicFramePr>
            <a:graphicFrameLocks noChangeAspect="1"/>
          </p:cNvGraphicFramePr>
          <p:nvPr/>
        </p:nvGraphicFramePr>
        <p:xfrm>
          <a:off x="1676400" y="1905000"/>
          <a:ext cx="5486400" cy="4649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4" r:id="rId3" imgW="2362530" imgH="2000000" progId="Paint.Picture">
                  <p:embed/>
                </p:oleObj>
              </mc:Choice>
              <mc:Fallback>
                <p:oleObj r:id="rId3" imgW="2362530" imgH="2000000" progId="Paint.Picture">
                  <p:embed/>
                  <p:pic>
                    <p:nvPicPr>
                      <p:cNvPr id="9626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905000"/>
                        <a:ext cx="5486400" cy="46497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664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9509" y="1789611"/>
            <a:ext cx="5682342" cy="4261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9824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17522" y="2140676"/>
            <a:ext cx="5475786" cy="452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34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867185" y="0"/>
            <a:ext cx="8162925" cy="762000"/>
          </a:xfrm>
        </p:spPr>
        <p:txBody>
          <a:bodyPr/>
          <a:lstStyle/>
          <a:p>
            <a:r>
              <a:rPr lang="tr-TR" altLang="tr-TR" dirty="0"/>
              <a:t>Elektroskop</a:t>
            </a:r>
            <a:endParaRPr lang="en-US" altLang="tr-TR" dirty="0"/>
          </a:p>
        </p:txBody>
      </p:sp>
      <p:sp>
        <p:nvSpPr>
          <p:cNvPr id="97285" name="Rectangle 5"/>
          <p:cNvSpPr>
            <a:spLocks noChangeArrowheads="1"/>
          </p:cNvSpPr>
          <p:nvPr/>
        </p:nvSpPr>
        <p:spPr bwMode="auto">
          <a:xfrm>
            <a:off x="3814763" y="260508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tr-TR" sz="2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545" y="875211"/>
            <a:ext cx="4945786" cy="5708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474917"/>
      </p:ext>
    </p:extLst>
  </p:cSld>
  <p:clrMapOvr>
    <a:masterClrMapping/>
  </p:clrMapOvr>
</p:sld>
</file>

<file path=ppt/theme/theme1.xml><?xml version="1.0" encoding="utf-8"?>
<a:theme xmlns:a="http://schemas.openxmlformats.org/drawingml/2006/main" name="Bold Stripes">
  <a:themeElements>
    <a:clrScheme name="Bold Stripes 2">
      <a:dk1>
        <a:srgbClr val="000000"/>
      </a:dk1>
      <a:lt1>
        <a:srgbClr val="EAEAEA"/>
      </a:lt1>
      <a:dk2>
        <a:srgbClr val="003366"/>
      </a:dk2>
      <a:lt2>
        <a:srgbClr val="EAEAEA"/>
      </a:lt2>
      <a:accent1>
        <a:srgbClr val="FFFFFF"/>
      </a:accent1>
      <a:accent2>
        <a:srgbClr val="DDDDDD"/>
      </a:accent2>
      <a:accent3>
        <a:srgbClr val="F3F3F3"/>
      </a:accent3>
      <a:accent4>
        <a:srgbClr val="000000"/>
      </a:accent4>
      <a:accent5>
        <a:srgbClr val="FFFFFF"/>
      </a:accent5>
      <a:accent6>
        <a:srgbClr val="C8C8C8"/>
      </a:accent6>
      <a:hlink>
        <a:srgbClr val="336699"/>
      </a:hlink>
      <a:folHlink>
        <a:srgbClr val="9A0000"/>
      </a:folHlink>
    </a:clrScheme>
    <a:fontScheme name="Bold Stripe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Bold Stripes 1">
        <a:dk1>
          <a:srgbClr val="356677"/>
        </a:dk1>
        <a:lt1>
          <a:srgbClr val="FFFFFF"/>
        </a:lt1>
        <a:dk2>
          <a:srgbClr val="3E798E"/>
        </a:dk2>
        <a:lt2>
          <a:srgbClr val="FFFFCC"/>
        </a:lt2>
        <a:accent1>
          <a:srgbClr val="7FA0B1"/>
        </a:accent1>
        <a:accent2>
          <a:srgbClr val="3A7184"/>
        </a:accent2>
        <a:accent3>
          <a:srgbClr val="AFBEC6"/>
        </a:accent3>
        <a:accent4>
          <a:srgbClr val="DADADA"/>
        </a:accent4>
        <a:accent5>
          <a:srgbClr val="C0CDD5"/>
        </a:accent5>
        <a:accent6>
          <a:srgbClr val="346677"/>
        </a:accent6>
        <a:hlink>
          <a:srgbClr val="FFBF0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ld Stripes 2">
        <a:dk1>
          <a:srgbClr val="000000"/>
        </a:dk1>
        <a:lt1>
          <a:srgbClr val="EAEAEA"/>
        </a:lt1>
        <a:dk2>
          <a:srgbClr val="003366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336699"/>
        </a:hlink>
        <a:folHlink>
          <a:srgbClr val="9A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3">
        <a:dk1>
          <a:srgbClr val="000000"/>
        </a:dk1>
        <a:lt1>
          <a:srgbClr val="EAEAEA"/>
        </a:lt1>
        <a:dk2>
          <a:srgbClr val="000000"/>
        </a:dk2>
        <a:lt2>
          <a:srgbClr val="EAEAEA"/>
        </a:lt2>
        <a:accent1>
          <a:srgbClr val="FFFFFF"/>
        </a:accent1>
        <a:accent2>
          <a:srgbClr val="DDDDDD"/>
        </a:accent2>
        <a:accent3>
          <a:srgbClr val="F3F3F3"/>
        </a:accent3>
        <a:accent4>
          <a:srgbClr val="000000"/>
        </a:accent4>
        <a:accent5>
          <a:srgbClr val="FFFFFF"/>
        </a:accent5>
        <a:accent6>
          <a:srgbClr val="C8C8C8"/>
        </a:accent6>
        <a:hlink>
          <a:srgbClr val="777777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ld Stripes 4">
        <a:dk1>
          <a:srgbClr val="492417"/>
        </a:dk1>
        <a:lt1>
          <a:srgbClr val="D4D5C3"/>
        </a:lt1>
        <a:dk2>
          <a:srgbClr val="6E4900"/>
        </a:dk2>
        <a:lt2>
          <a:srgbClr val="B9BA9C"/>
        </a:lt2>
        <a:accent1>
          <a:srgbClr val="DBD8CF"/>
        </a:accent1>
        <a:accent2>
          <a:srgbClr val="C7C8B0"/>
        </a:accent2>
        <a:accent3>
          <a:srgbClr val="E6E7DE"/>
        </a:accent3>
        <a:accent4>
          <a:srgbClr val="3D1D12"/>
        </a:accent4>
        <a:accent5>
          <a:srgbClr val="EAE9E4"/>
        </a:accent5>
        <a:accent6>
          <a:srgbClr val="B4B59F"/>
        </a:accent6>
        <a:hlink>
          <a:srgbClr val="CC99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125</Words>
  <Application>Microsoft Office PowerPoint</Application>
  <PresentationFormat>Geniş ekran</PresentationFormat>
  <Paragraphs>35</Paragraphs>
  <Slides>18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Eklenmiş OLE Hizmet Programları</vt:lpstr>
      </vt:variant>
      <vt:variant>
        <vt:i4>2</vt:i4>
      </vt:variant>
      <vt:variant>
        <vt:lpstr>Slayt Başlıkları</vt:lpstr>
      </vt:variant>
      <vt:variant>
        <vt:i4>18</vt:i4>
      </vt:variant>
    </vt:vector>
  </HeadingPairs>
  <TitlesOfParts>
    <vt:vector size="25" baseType="lpstr">
      <vt:lpstr>Arial</vt:lpstr>
      <vt:lpstr>Times New Roman</vt:lpstr>
      <vt:lpstr>Verdana</vt:lpstr>
      <vt:lpstr>Wingdings</vt:lpstr>
      <vt:lpstr>Bold Stripes</vt:lpstr>
      <vt:lpstr>Bitmap Image</vt:lpstr>
      <vt:lpstr>Bit Eşlem Resmi</vt:lpstr>
      <vt:lpstr>Elektrostatik</vt:lpstr>
      <vt:lpstr>Elektrostatik Kuvvet: benzer yükler           farklı yükler</vt:lpstr>
      <vt:lpstr>Yükün Korunumu: </vt:lpstr>
      <vt:lpstr>İletkenler &amp; Yalıtkanlar</vt:lpstr>
      <vt:lpstr>Elektriklenme:</vt:lpstr>
      <vt:lpstr>Elektroskop</vt:lpstr>
      <vt:lpstr>PowerPoint Sunusu</vt:lpstr>
      <vt:lpstr>PowerPoint Sunusu</vt:lpstr>
      <vt:lpstr>Elektroskop</vt:lpstr>
      <vt:lpstr>PowerPoint Sunusu</vt:lpstr>
      <vt:lpstr>ELEKTRİK AKIMI</vt:lpstr>
      <vt:lpstr>Yük Akışı</vt:lpstr>
      <vt:lpstr>Voltaj Kaynakları</vt:lpstr>
      <vt:lpstr>Ohm Yasası</vt:lpstr>
      <vt:lpstr>Elektrik Devreleri</vt:lpstr>
      <vt:lpstr>Seri Devreler</vt:lpstr>
      <vt:lpstr>Paralel Devreler </vt:lpstr>
      <vt:lpstr>Paralel Devreler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Elektrostatik</dc:title>
  <dc:creator>ebfebfebf</dc:creator>
  <cp:lastModifiedBy>NİMET_AKBEN</cp:lastModifiedBy>
  <cp:revision>27</cp:revision>
  <dcterms:created xsi:type="dcterms:W3CDTF">2019-05-20T11:23:08Z</dcterms:created>
  <dcterms:modified xsi:type="dcterms:W3CDTF">2019-11-12T18:08:09Z</dcterms:modified>
</cp:coreProperties>
</file>