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  <p:sldId id="267" r:id="rId7"/>
    <p:sldId id="296" r:id="rId8"/>
    <p:sldId id="298" r:id="rId9"/>
    <p:sldId id="268" r:id="rId10"/>
    <p:sldId id="297" r:id="rId11"/>
    <p:sldId id="277" r:id="rId12"/>
    <p:sldId id="278" r:id="rId13"/>
    <p:sldId id="280" r:id="rId14"/>
    <p:sldId id="282" r:id="rId15"/>
    <p:sldId id="283" r:id="rId16"/>
    <p:sldId id="284" r:id="rId17"/>
    <p:sldId id="290" r:id="rId18"/>
    <p:sldId id="291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347" name="Group 75"/>
          <p:cNvGrpSpPr>
            <a:grpSpLocks/>
          </p:cNvGrpSpPr>
          <p:nvPr/>
        </p:nvGrpSpPr>
        <p:grpSpPr bwMode="auto">
          <a:xfrm>
            <a:off x="-4233" y="1"/>
            <a:ext cx="12196233" cy="6867525"/>
            <a:chOff x="-2" y="0"/>
            <a:chExt cx="5762" cy="4326"/>
          </a:xfrm>
        </p:grpSpPr>
        <p:grpSp>
          <p:nvGrpSpPr>
            <p:cNvPr id="54343" name="Group 71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54275" name="Rectangle 3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76" name="Rectangle 4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77" name="Rectangle 5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78" name="Rectangle 6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79" name="Rectangle 7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80" name="Rectangle 8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81" name="Rectangle 9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82" name="Rectangle 10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83" name="Rectangle 11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84" name="Rectangle 12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85" name="Rectangle 13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86" name="Rectangle 14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87" name="Rectangle 15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88" name="Rectangle 16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89" name="Rectangle 17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90" name="Rectangle 18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91" name="Rectangle 19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92" name="Rectangle 20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93" name="Rectangle 21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94" name="Rectangle 22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95" name="Rectangle 23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96" name="Rectangle 24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97" name="Rectangle 25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98" name="Rectangle 26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299" name="Rectangle 27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00" name="Rectangle 28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01" name="Rectangle 29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02" name="Rectangle 30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03" name="Rectangle 31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04" name="Rectangle 32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05" name="Rectangle 33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06" name="Rectangle 34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07" name="Rectangle 35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08" name="Rectangle 36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09" name="Rectangle 37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10" name="Rectangle 38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11" name="Rectangle 39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12" name="Rectangle 40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13" name="Rectangle 41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14" name="Rectangle 42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15" name="Rectangle 43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16" name="Rectangle 44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17" name="Rectangle 45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18" name="Rectangle 46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19" name="Rectangle 47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20" name="Rectangle 48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21" name="Rectangle 49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22" name="Rectangle 50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23" name="Rectangle 51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24" name="Rectangle 52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25" name="Rectangle 53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26" name="Rectangle 54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27" name="Rectangle 55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28" name="Rectangle 56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29" name="Rectangle 57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30" name="Rectangle 58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31" name="Rectangle 59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32" name="Rectangle 60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33" name="Rectangle 61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4334" name="Rectangle 62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4335" name="Rectangle 63"/>
            <p:cNvSpPr>
              <a:spLocks noChangeArrowheads="1"/>
            </p:cNvSpPr>
            <p:nvPr userDrawn="1"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4336" name="Rectangle 6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54337" name="Rectangle 65"/>
          <p:cNvSpPr>
            <a:spLocks noChangeArrowheads="1"/>
          </p:cNvSpPr>
          <p:nvPr/>
        </p:nvSpPr>
        <p:spPr bwMode="auto">
          <a:xfrm>
            <a:off x="4673601" y="2590800"/>
            <a:ext cx="6523567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4338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1039285" y="1759447"/>
            <a:ext cx="10238316" cy="769441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tr-TR" noProof="0" smtClean="0"/>
              <a:t>Click to edit Master title style</a:t>
            </a:r>
          </a:p>
        </p:txBody>
      </p:sp>
      <p:sp>
        <p:nvSpPr>
          <p:cNvPr id="54339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61517" y="2860676"/>
            <a:ext cx="5916083" cy="3114675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tr-TR" noProof="0" smtClean="0"/>
              <a:t>Click to edit Master subtitle style</a:t>
            </a:r>
          </a:p>
        </p:txBody>
      </p:sp>
      <p:sp>
        <p:nvSpPr>
          <p:cNvPr id="54340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4341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4342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EE06A8C-912D-4E92-BA73-42136DB04118}" type="slidenum">
              <a:rPr lang="en-US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72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51C6A0A-F349-48B4-B194-C68AA19BD658}" type="slidenum">
              <a:rPr lang="en-US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482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326034" y="192088"/>
            <a:ext cx="1538883" cy="59039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162051" y="192088"/>
            <a:ext cx="7960783" cy="59039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C48193-AAF1-46F9-8FDF-0BCC6BF60261}" type="slidenum">
              <a:rPr lang="en-US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033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CF298C-04F1-49FD-9598-3799AB0CD6FB}" type="slidenum">
              <a:rPr lang="en-US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319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3546813"/>
            <a:ext cx="10515600" cy="1015663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82B8D22-AC84-4A39-8DB0-D31B404DEE30}" type="slidenum">
              <a:rPr lang="en-US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419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7084" y="1905000"/>
            <a:ext cx="5304367" cy="41910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724651" y="1905000"/>
            <a:ext cx="5306483" cy="41910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39DC6D4-4C04-4160-ADD3-650E054A55A1}" type="slidenum">
              <a:rPr lang="en-US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630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921248"/>
            <a:ext cx="10515600" cy="76944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9028EC7-A4F2-4908-B0F5-C27BD18A13C7}" type="slidenum">
              <a:rPr lang="en-US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5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8ECFB1E-B546-4AB8-B542-D3CF29E046C5}" type="slidenum">
              <a:rPr lang="en-US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803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8F1C74A-DB7D-4028-A9BF-9F06CB04413B}" type="slidenum">
              <a:rPr lang="en-US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538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980182"/>
            <a:ext cx="3932767" cy="1077218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BC4A489-DC63-4BF5-B70D-B86EF648DC85}" type="slidenum">
              <a:rPr lang="en-US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495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980182"/>
            <a:ext cx="3932767" cy="1077218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668D0FD-C28C-4D1F-9E54-84E36B871A76}" type="slidenum">
              <a:rPr lang="en-US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581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319" name="Group 71"/>
          <p:cNvGrpSpPr>
            <a:grpSpLocks/>
          </p:cNvGrpSpPr>
          <p:nvPr/>
        </p:nvGrpSpPr>
        <p:grpSpPr bwMode="auto">
          <a:xfrm>
            <a:off x="1" y="1"/>
            <a:ext cx="12196233" cy="6867525"/>
            <a:chOff x="0" y="0"/>
            <a:chExt cx="5762" cy="4326"/>
          </a:xfrm>
        </p:grpSpPr>
        <p:sp>
          <p:nvSpPr>
            <p:cNvPr id="53251" name="Rectangle 3"/>
            <p:cNvSpPr>
              <a:spLocks noChangeArrowheads="1"/>
            </p:cNvSpPr>
            <p:nvPr userDrawn="1"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52" name="Rectangle 4"/>
            <p:cNvSpPr>
              <a:spLocks noChangeArrowheads="1"/>
            </p:cNvSpPr>
            <p:nvPr userDrawn="1"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53" name="Rectangle 5"/>
            <p:cNvSpPr>
              <a:spLocks noChangeArrowheads="1"/>
            </p:cNvSpPr>
            <p:nvPr userDrawn="1"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54" name="Rectangle 6"/>
            <p:cNvSpPr>
              <a:spLocks noChangeArrowheads="1"/>
            </p:cNvSpPr>
            <p:nvPr userDrawn="1"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55" name="Rectangle 7"/>
            <p:cNvSpPr>
              <a:spLocks noChangeArrowheads="1"/>
            </p:cNvSpPr>
            <p:nvPr userDrawn="1"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56" name="Rectangle 8"/>
            <p:cNvSpPr>
              <a:spLocks noChangeArrowheads="1"/>
            </p:cNvSpPr>
            <p:nvPr userDrawn="1"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57" name="Rectangle 9"/>
            <p:cNvSpPr>
              <a:spLocks noChangeArrowheads="1"/>
            </p:cNvSpPr>
            <p:nvPr userDrawn="1"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58" name="Rectangle 10"/>
            <p:cNvSpPr>
              <a:spLocks noChangeArrowheads="1"/>
            </p:cNvSpPr>
            <p:nvPr userDrawn="1"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59" name="Rectangle 11"/>
            <p:cNvSpPr>
              <a:spLocks noChangeArrowheads="1"/>
            </p:cNvSpPr>
            <p:nvPr userDrawn="1"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60" name="Rectangle 12"/>
            <p:cNvSpPr>
              <a:spLocks noChangeArrowheads="1"/>
            </p:cNvSpPr>
            <p:nvPr userDrawn="1"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61" name="Rectangle 13"/>
            <p:cNvSpPr>
              <a:spLocks noChangeArrowheads="1"/>
            </p:cNvSpPr>
            <p:nvPr userDrawn="1"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62" name="Rectangle 14"/>
            <p:cNvSpPr>
              <a:spLocks noChangeArrowheads="1"/>
            </p:cNvSpPr>
            <p:nvPr userDrawn="1"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63" name="Rectangle 15"/>
            <p:cNvSpPr>
              <a:spLocks noChangeArrowheads="1"/>
            </p:cNvSpPr>
            <p:nvPr userDrawn="1"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64" name="Rectangle 16"/>
            <p:cNvSpPr>
              <a:spLocks noChangeArrowheads="1"/>
            </p:cNvSpPr>
            <p:nvPr userDrawn="1"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65" name="Rectangle 17"/>
            <p:cNvSpPr>
              <a:spLocks noChangeArrowheads="1"/>
            </p:cNvSpPr>
            <p:nvPr userDrawn="1"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66" name="Rectangle 18"/>
            <p:cNvSpPr>
              <a:spLocks noChangeArrowheads="1"/>
            </p:cNvSpPr>
            <p:nvPr userDrawn="1"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67" name="Rectangle 19"/>
            <p:cNvSpPr>
              <a:spLocks noChangeArrowheads="1"/>
            </p:cNvSpPr>
            <p:nvPr userDrawn="1"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68" name="Rectangle 20"/>
            <p:cNvSpPr>
              <a:spLocks noChangeArrowheads="1"/>
            </p:cNvSpPr>
            <p:nvPr userDrawn="1"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69" name="Rectangle 21"/>
            <p:cNvSpPr>
              <a:spLocks noChangeArrowheads="1"/>
            </p:cNvSpPr>
            <p:nvPr userDrawn="1"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70" name="Rectangle 22"/>
            <p:cNvSpPr>
              <a:spLocks noChangeArrowheads="1"/>
            </p:cNvSpPr>
            <p:nvPr userDrawn="1"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71" name="Rectangle 23"/>
            <p:cNvSpPr>
              <a:spLocks noChangeArrowheads="1"/>
            </p:cNvSpPr>
            <p:nvPr userDrawn="1"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72" name="Rectangle 24"/>
            <p:cNvSpPr>
              <a:spLocks noChangeArrowheads="1"/>
            </p:cNvSpPr>
            <p:nvPr userDrawn="1"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73" name="Rectangle 25"/>
            <p:cNvSpPr>
              <a:spLocks noChangeArrowheads="1"/>
            </p:cNvSpPr>
            <p:nvPr userDrawn="1"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74" name="Rectangle 26"/>
            <p:cNvSpPr>
              <a:spLocks noChangeArrowheads="1"/>
            </p:cNvSpPr>
            <p:nvPr userDrawn="1"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75" name="Rectangle 27"/>
            <p:cNvSpPr>
              <a:spLocks noChangeArrowheads="1"/>
            </p:cNvSpPr>
            <p:nvPr userDrawn="1"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76" name="Rectangle 28"/>
            <p:cNvSpPr>
              <a:spLocks noChangeArrowheads="1"/>
            </p:cNvSpPr>
            <p:nvPr userDrawn="1"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77" name="Rectangle 29"/>
            <p:cNvSpPr>
              <a:spLocks noChangeArrowheads="1"/>
            </p:cNvSpPr>
            <p:nvPr userDrawn="1"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78" name="Rectangle 30"/>
            <p:cNvSpPr>
              <a:spLocks noChangeArrowheads="1"/>
            </p:cNvSpPr>
            <p:nvPr userDrawn="1"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79" name="Rectangle 31"/>
            <p:cNvSpPr>
              <a:spLocks noChangeArrowheads="1"/>
            </p:cNvSpPr>
            <p:nvPr userDrawn="1"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80" name="Rectangle 32"/>
            <p:cNvSpPr>
              <a:spLocks noChangeArrowheads="1"/>
            </p:cNvSpPr>
            <p:nvPr userDrawn="1"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81" name="Rectangle 33"/>
            <p:cNvSpPr>
              <a:spLocks noChangeArrowheads="1"/>
            </p:cNvSpPr>
            <p:nvPr userDrawn="1"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82" name="Rectangle 34"/>
            <p:cNvSpPr>
              <a:spLocks noChangeArrowheads="1"/>
            </p:cNvSpPr>
            <p:nvPr userDrawn="1"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83" name="Rectangle 35"/>
            <p:cNvSpPr>
              <a:spLocks noChangeArrowheads="1"/>
            </p:cNvSpPr>
            <p:nvPr userDrawn="1"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84" name="Rectangle 36"/>
            <p:cNvSpPr>
              <a:spLocks noChangeArrowheads="1"/>
            </p:cNvSpPr>
            <p:nvPr userDrawn="1"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85" name="Rectangle 37"/>
            <p:cNvSpPr>
              <a:spLocks noChangeArrowheads="1"/>
            </p:cNvSpPr>
            <p:nvPr userDrawn="1"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86" name="Rectangle 38"/>
            <p:cNvSpPr>
              <a:spLocks noChangeArrowheads="1"/>
            </p:cNvSpPr>
            <p:nvPr userDrawn="1"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87" name="Rectangle 39"/>
            <p:cNvSpPr>
              <a:spLocks noChangeArrowheads="1"/>
            </p:cNvSpPr>
            <p:nvPr userDrawn="1"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88" name="Rectangle 40"/>
            <p:cNvSpPr>
              <a:spLocks noChangeArrowheads="1"/>
            </p:cNvSpPr>
            <p:nvPr userDrawn="1"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89" name="Rectangle 41"/>
            <p:cNvSpPr>
              <a:spLocks noChangeArrowheads="1"/>
            </p:cNvSpPr>
            <p:nvPr userDrawn="1"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90" name="Rectangle 42"/>
            <p:cNvSpPr>
              <a:spLocks noChangeArrowheads="1"/>
            </p:cNvSpPr>
            <p:nvPr userDrawn="1"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91" name="Rectangle 43"/>
            <p:cNvSpPr>
              <a:spLocks noChangeArrowheads="1"/>
            </p:cNvSpPr>
            <p:nvPr userDrawn="1"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92" name="Rectangle 44"/>
            <p:cNvSpPr>
              <a:spLocks noChangeArrowheads="1"/>
            </p:cNvSpPr>
            <p:nvPr userDrawn="1"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93" name="Rectangle 45"/>
            <p:cNvSpPr>
              <a:spLocks noChangeArrowheads="1"/>
            </p:cNvSpPr>
            <p:nvPr userDrawn="1"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94" name="Rectangle 46"/>
            <p:cNvSpPr>
              <a:spLocks noChangeArrowheads="1"/>
            </p:cNvSpPr>
            <p:nvPr userDrawn="1"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95" name="Rectangle 47"/>
            <p:cNvSpPr>
              <a:spLocks noChangeArrowheads="1"/>
            </p:cNvSpPr>
            <p:nvPr userDrawn="1"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96" name="Rectangle 48"/>
            <p:cNvSpPr>
              <a:spLocks noChangeArrowheads="1"/>
            </p:cNvSpPr>
            <p:nvPr userDrawn="1"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97" name="Rectangle 49"/>
            <p:cNvSpPr>
              <a:spLocks noChangeArrowheads="1"/>
            </p:cNvSpPr>
            <p:nvPr userDrawn="1"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98" name="Rectangle 50"/>
            <p:cNvSpPr>
              <a:spLocks noChangeArrowheads="1"/>
            </p:cNvSpPr>
            <p:nvPr userDrawn="1"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299" name="Rectangle 51"/>
            <p:cNvSpPr>
              <a:spLocks noChangeArrowheads="1"/>
            </p:cNvSpPr>
            <p:nvPr userDrawn="1"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300" name="Rectangle 52"/>
            <p:cNvSpPr>
              <a:spLocks noChangeArrowheads="1"/>
            </p:cNvSpPr>
            <p:nvPr userDrawn="1"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301" name="Rectangle 53"/>
            <p:cNvSpPr>
              <a:spLocks noChangeArrowheads="1"/>
            </p:cNvSpPr>
            <p:nvPr userDrawn="1"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302" name="Rectangle 54"/>
            <p:cNvSpPr>
              <a:spLocks noChangeArrowheads="1"/>
            </p:cNvSpPr>
            <p:nvPr userDrawn="1"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303" name="Rectangle 55"/>
            <p:cNvSpPr>
              <a:spLocks noChangeArrowheads="1"/>
            </p:cNvSpPr>
            <p:nvPr userDrawn="1"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304" name="Rectangle 56"/>
            <p:cNvSpPr>
              <a:spLocks noChangeArrowheads="1"/>
            </p:cNvSpPr>
            <p:nvPr userDrawn="1"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305" name="Rectangle 57"/>
            <p:cNvSpPr>
              <a:spLocks noChangeArrowheads="1"/>
            </p:cNvSpPr>
            <p:nvPr userDrawn="1"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306" name="Rectangle 58"/>
            <p:cNvSpPr>
              <a:spLocks noChangeArrowheads="1"/>
            </p:cNvSpPr>
            <p:nvPr userDrawn="1"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307" name="Rectangle 59"/>
            <p:cNvSpPr>
              <a:spLocks noChangeArrowheads="1"/>
            </p:cNvSpPr>
            <p:nvPr userDrawn="1"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308" name="Rectangle 60"/>
            <p:cNvSpPr>
              <a:spLocks noChangeArrowheads="1"/>
            </p:cNvSpPr>
            <p:nvPr userDrawn="1"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309" name="Rectangle 61"/>
            <p:cNvSpPr>
              <a:spLocks noChangeArrowheads="1"/>
            </p:cNvSpPr>
            <p:nvPr userDrawn="1"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310" name="Rectangle 62"/>
            <p:cNvSpPr>
              <a:spLocks noChangeArrowheads="1"/>
            </p:cNvSpPr>
            <p:nvPr userDrawn="1"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311" name="Rectangle 63"/>
            <p:cNvSpPr>
              <a:spLocks noChangeArrowheads="1"/>
            </p:cNvSpPr>
            <p:nvPr userDrawn="1"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53312" name="Rectangle 64"/>
            <p:cNvSpPr>
              <a:spLocks noChangeArrowheads="1"/>
            </p:cNvSpPr>
            <p:nvPr userDrawn="1"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53313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1162051" y="854573"/>
            <a:ext cx="108839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tr-TR" smtClean="0"/>
              <a:t>Click to edit Master title style</a:t>
            </a:r>
          </a:p>
        </p:txBody>
      </p:sp>
      <p:sp>
        <p:nvSpPr>
          <p:cNvPr id="53314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7085" y="1905000"/>
            <a:ext cx="10814049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</a:p>
        </p:txBody>
      </p:sp>
      <p:sp>
        <p:nvSpPr>
          <p:cNvPr id="53315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36700" y="62865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3316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87900" y="62865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000000"/>
              </a:solidFill>
            </a:endParaRPr>
          </a:p>
        </p:txBody>
      </p:sp>
      <p:sp>
        <p:nvSpPr>
          <p:cNvPr id="53317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59900" y="62865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559D2DB-4626-4985-AF0C-DFA52905C294}" type="slidenum">
              <a:rPr lang="en-US" alt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9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images.google.com.tr/imgres?imgurl=http://www.nature.com/nsu/021111/images/battery_180.jpg&amp;imgrefurl=http://www.nature.com/nsu/021111/021111-1.html&amp;h=270&amp;w=180&amp;sz=16&amp;tbnid=V8JELYHzqS8J:&amp;tbnh=108&amp;tbnw=72&amp;start=1&amp;prev=/images?q%3Dbattery%26hl%3Dtr%26lr%3D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file:///C:\Belgelerim\Resimlerim\fig23-1T.jpg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en.wikipedia.org/wiki/Image:Batteries.jpg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03464" y="1766888"/>
            <a:ext cx="7678737" cy="762000"/>
          </a:xfrm>
        </p:spPr>
        <p:txBody>
          <a:bodyPr/>
          <a:lstStyle/>
          <a:p>
            <a:pPr algn="ctr"/>
            <a:r>
              <a:rPr lang="tr-TR" altLang="tr-TR"/>
              <a:t>Elektrostatik</a:t>
            </a:r>
            <a:endParaRPr lang="en-US" altLang="tr-TR"/>
          </a:p>
        </p:txBody>
      </p:sp>
      <p:pic>
        <p:nvPicPr>
          <p:cNvPr id="86021" name="Picture 5" descr="11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314" y="2895600"/>
            <a:ext cx="4840287" cy="3633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1754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6365" y="1964762"/>
            <a:ext cx="7232681" cy="450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030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7649" y="1513766"/>
            <a:ext cx="7772400" cy="769441"/>
          </a:xfrm>
        </p:spPr>
        <p:txBody>
          <a:bodyPr anchor="ctr"/>
          <a:lstStyle/>
          <a:p>
            <a:r>
              <a:rPr lang="tr-TR" altLang="tr-TR" dirty="0"/>
              <a:t>ELEKTRİK AKIMI</a:t>
            </a:r>
          </a:p>
        </p:txBody>
      </p:sp>
      <p:pic>
        <p:nvPicPr>
          <p:cNvPr id="2052" name="Picture 4" descr="battery_180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376" y="3573463"/>
            <a:ext cx="1825625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1592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Yük Akışı</a:t>
            </a:r>
            <a:endParaRPr lang="tr-TR" altLang="tr-TR"/>
          </a:p>
        </p:txBody>
      </p:sp>
      <p:pic>
        <p:nvPicPr>
          <p:cNvPr id="3076" name="Picture 4" descr="C:\Belgelerim\Resimlerim\fig23-1T.jpg"/>
          <p:cNvPicPr>
            <a:picLocks noGrp="1" noChangeAspect="1" noChangeArrowheads="1"/>
          </p:cNvPicPr>
          <p:nvPr>
            <p:ph idx="1"/>
          </p:nvPr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92314" y="2276475"/>
            <a:ext cx="8315325" cy="3600450"/>
          </a:xfrm>
          <a:noFill/>
          <a:ln cap="rnd">
            <a:solidFill>
              <a:srgbClr val="80008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071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tr-TR" altLang="tr-TR" b="1"/>
              <a:t>Voltaj Kaynakları</a:t>
            </a:r>
          </a:p>
        </p:txBody>
      </p:sp>
      <p:pic>
        <p:nvPicPr>
          <p:cNvPr id="5141" name="Picture 21" descr="various batteries">
            <a:hlinkClick r:id="rId2" tooltip="various batteries"/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3516" y="2387655"/>
            <a:ext cx="3810000" cy="2717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45" name="Picture 25" descr="Battery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40463" y="3429000"/>
            <a:ext cx="4038600" cy="30289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83901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tr-TR" altLang="tr-TR" b="1"/>
              <a:t>Ohm Yasası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altLang="tr-TR"/>
              <a:t>George Simon Ohm</a:t>
            </a:r>
          </a:p>
          <a:p>
            <a:pPr>
              <a:buFontTx/>
              <a:buNone/>
            </a:pPr>
            <a:r>
              <a:rPr lang="tr-TR" altLang="tr-TR"/>
              <a:t>	V = I x R</a:t>
            </a:r>
          </a:p>
          <a:p>
            <a:pPr>
              <a:buFontTx/>
              <a:buNone/>
            </a:pPr>
            <a:r>
              <a:rPr lang="tr-TR" altLang="tr-TR"/>
              <a:t>		I = Akım</a:t>
            </a:r>
          </a:p>
          <a:p>
            <a:pPr>
              <a:buFontTx/>
              <a:buNone/>
            </a:pPr>
            <a:r>
              <a:rPr lang="tr-TR" altLang="tr-TR"/>
              <a:t>		V = Voltaj</a:t>
            </a:r>
          </a:p>
          <a:p>
            <a:pPr>
              <a:buFontTx/>
              <a:buNone/>
            </a:pPr>
            <a:r>
              <a:rPr lang="tr-TR" altLang="tr-TR"/>
              <a:t>		R = Direnç</a:t>
            </a:r>
          </a:p>
          <a:p>
            <a:pPr>
              <a:buFontTx/>
              <a:buNone/>
            </a:pPr>
            <a:r>
              <a:rPr lang="tr-TR" altLang="tr-TR"/>
              <a:t/>
            </a:r>
            <a:br>
              <a:rPr lang="tr-TR" altLang="tr-TR"/>
            </a:b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12827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tr-TR" altLang="tr-TR" b="1"/>
              <a:t>Elektrik Devreleri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tr-TR" altLang="tr-TR" b="1"/>
              <a:t>Seri Devreler</a:t>
            </a:r>
          </a:p>
          <a:p>
            <a:pPr marL="609600" indent="-609600"/>
            <a:r>
              <a:rPr lang="tr-TR" altLang="tr-TR" b="1"/>
              <a:t>Paralel Devreler</a:t>
            </a:r>
            <a:r>
              <a:rPr lang="tr-TR" altLang="tr-T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9948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Seri Devreler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524001" y="26490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pic>
        <p:nvPicPr>
          <p:cNvPr id="17413" name="Picture 5" descr="fig23-17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6571" y="2062656"/>
            <a:ext cx="6591300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96902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Paralel Devreler</a:t>
            </a:r>
            <a:r>
              <a:rPr lang="tr-TR" altLang="tr-TR"/>
              <a:t> </a:t>
            </a:r>
          </a:p>
        </p:txBody>
      </p:sp>
      <p:pic>
        <p:nvPicPr>
          <p:cNvPr id="20484" name="Picture 4" descr="fig23-18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50356" y="2188780"/>
            <a:ext cx="5564187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48845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Paralel Devreler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1524001" y="24870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3143250" y="1916113"/>
          <a:ext cx="5113338" cy="423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8" name="Bit Eşlem Resmi" r:id="rId3" imgW="2180952" imgH="1809524" progId="Paint.Picture">
                  <p:embed/>
                </p:oleObj>
              </mc:Choice>
              <mc:Fallback>
                <p:oleObj name="Bit Eşlem Resmi" r:id="rId3" imgW="2180952" imgH="1809524" progId="Paint.Picture">
                  <p:embed/>
                  <p:pic>
                    <p:nvPicPr>
                      <p:cNvPr id="215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1916113"/>
                        <a:ext cx="5113338" cy="423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1918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2395539" y="312739"/>
            <a:ext cx="8162925" cy="1311275"/>
          </a:xfrm>
        </p:spPr>
        <p:txBody>
          <a:bodyPr/>
          <a:lstStyle/>
          <a:p>
            <a:r>
              <a:rPr lang="tr-TR" altLang="tr-TR" b="1">
                <a:solidFill>
                  <a:srgbClr val="000000"/>
                </a:solidFill>
                <a:cs typeface="Times New Roman" panose="02020603050405020304" pitchFamily="18" charset="0"/>
              </a:rPr>
              <a:t>Elektrostatik Kuvvet:</a:t>
            </a:r>
            <a:r>
              <a:rPr lang="tr-TR" altLang="tr-TR" b="1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tr-TR" altLang="tr-TR" b="1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tr-TR" altLang="tr-TR" sz="3600">
                <a:solidFill>
                  <a:srgbClr val="000000"/>
                </a:solidFill>
                <a:latin typeface="Times New Roman" panose="02020603050405020304" pitchFamily="18" charset="0"/>
              </a:rPr>
              <a:t>benzer yükler           farklı yükler</a:t>
            </a:r>
            <a:endParaRPr lang="en-US" altLang="tr-TR" sz="36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4852988" y="223837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graphicFrame>
        <p:nvGraphicFramePr>
          <p:cNvPr id="87044" name="Object 4"/>
          <p:cNvGraphicFramePr>
            <a:graphicFrameLocks noChangeAspect="1"/>
          </p:cNvGraphicFramePr>
          <p:nvPr/>
        </p:nvGraphicFramePr>
        <p:xfrm>
          <a:off x="3352800" y="1600200"/>
          <a:ext cx="5410200" cy="518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r:id="rId3" imgW="2486372" imgH="2381582" progId="Paint.Picture">
                  <p:embed/>
                </p:oleObj>
              </mc:Choice>
              <mc:Fallback>
                <p:oleObj r:id="rId3" imgW="2486372" imgH="2381582" progId="Paint.Picture">
                  <p:embed/>
                  <p:pic>
                    <p:nvPicPr>
                      <p:cNvPr id="870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600200"/>
                        <a:ext cx="5410200" cy="518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9381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395539" y="862013"/>
            <a:ext cx="8162925" cy="762000"/>
          </a:xfrm>
        </p:spPr>
        <p:txBody>
          <a:bodyPr/>
          <a:lstStyle/>
          <a:p>
            <a:r>
              <a:rPr lang="tr-TR" altLang="tr-TR" b="1">
                <a:solidFill>
                  <a:srgbClr val="000000"/>
                </a:solidFill>
                <a:cs typeface="Times New Roman" panose="02020603050405020304" pitchFamily="18" charset="0"/>
              </a:rPr>
              <a:t>Yükün Korunumu:</a:t>
            </a:r>
            <a:r>
              <a:rPr lang="en-US" altLang="tr-TR"/>
              <a:t> 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2200" y="1905000"/>
            <a:ext cx="7696200" cy="4191000"/>
          </a:xfrm>
        </p:spPr>
        <p:txBody>
          <a:bodyPr/>
          <a:lstStyle/>
          <a:p>
            <a:r>
              <a:rPr lang="tr-TR" altLang="tr-TR" i="1" dirty="0">
                <a:solidFill>
                  <a:srgbClr val="000000"/>
                </a:solidFill>
                <a:cs typeface="Times New Roman" panose="02020603050405020304" pitchFamily="18" charset="0"/>
              </a:rPr>
              <a:t>Herhangi </a:t>
            </a:r>
            <a:r>
              <a:rPr lang="tr-TR" altLang="tr-TR" i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bir</a:t>
            </a:r>
            <a:r>
              <a:rPr lang="tr-TR" altLang="tr-TR" i="1" dirty="0" err="1">
                <a:solidFill>
                  <a:srgbClr val="000000"/>
                </a:solidFill>
              </a:rPr>
              <a:t>ş</a:t>
            </a:r>
            <a:r>
              <a:rPr lang="tr-TR" altLang="tr-TR" i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eyi</a:t>
            </a:r>
            <a:r>
              <a:rPr lang="tr-TR" altLang="tr-TR" i="1" dirty="0">
                <a:solidFill>
                  <a:srgbClr val="000000"/>
                </a:solidFill>
                <a:cs typeface="Times New Roman" panose="02020603050405020304" pitchFamily="18" charset="0"/>
              </a:rPr>
              <a:t> yükledi</a:t>
            </a:r>
            <a:r>
              <a:rPr lang="tr-TR" altLang="tr-TR" i="1" dirty="0">
                <a:solidFill>
                  <a:srgbClr val="000000"/>
                </a:solidFill>
              </a:rPr>
              <a:t>ğ</a:t>
            </a:r>
            <a:r>
              <a:rPr lang="tr-TR" altLang="tr-TR" i="1" dirty="0">
                <a:solidFill>
                  <a:srgbClr val="000000"/>
                </a:solidFill>
                <a:cs typeface="Times New Roman" panose="02020603050405020304" pitchFamily="18" charset="0"/>
              </a:rPr>
              <a:t>imizde, elektronlar</a:t>
            </a:r>
            <a:r>
              <a:rPr lang="tr-TR" altLang="tr-TR" i="1" dirty="0">
                <a:solidFill>
                  <a:srgbClr val="000000"/>
                </a:solidFill>
              </a:rPr>
              <a:t>ı</a:t>
            </a:r>
            <a:r>
              <a:rPr lang="tr-TR" altLang="tr-TR" i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tr-TR" altLang="tr-TR" i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yokedemeyiz</a:t>
            </a:r>
            <a:r>
              <a:rPr lang="tr-TR" altLang="tr-TR" i="1" dirty="0">
                <a:solidFill>
                  <a:srgbClr val="000000"/>
                </a:solidFill>
                <a:cs typeface="Times New Roman" panose="02020603050405020304" pitchFamily="18" charset="0"/>
              </a:rPr>
              <a:t> ya da </a:t>
            </a:r>
            <a:r>
              <a:rPr lang="tr-TR" altLang="tr-TR" i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varedemeyiz</a:t>
            </a:r>
            <a:r>
              <a:rPr lang="tr-TR" altLang="tr-TR" dirty="0">
                <a:solidFill>
                  <a:srgbClr val="000000"/>
                </a:solidFill>
                <a:cs typeface="Times New Roman" panose="02020603050405020304" pitchFamily="18" charset="0"/>
              </a:rPr>
              <a:t>. Elektronlar bir cisimden di</a:t>
            </a:r>
            <a:r>
              <a:rPr lang="tr-TR" altLang="tr-TR" dirty="0">
                <a:solidFill>
                  <a:srgbClr val="000000"/>
                </a:solidFill>
              </a:rPr>
              <a:t>ğ</a:t>
            </a:r>
            <a:r>
              <a:rPr lang="tr-TR" altLang="tr-TR" dirty="0">
                <a:solidFill>
                  <a:srgbClr val="000000"/>
                </a:solidFill>
                <a:cs typeface="Times New Roman" panose="02020603050405020304" pitchFamily="18" charset="0"/>
              </a:rPr>
              <a:t>erine geçerler. </a:t>
            </a:r>
            <a:endParaRPr lang="tr-TR" altLang="tr-TR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r>
              <a:rPr lang="tr-TR" altLang="tr-TR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Bu </a:t>
            </a:r>
            <a:r>
              <a:rPr lang="tr-TR" altLang="tr-TR" dirty="0">
                <a:solidFill>
                  <a:srgbClr val="000000"/>
                </a:solidFill>
                <a:cs typeface="Times New Roman" panose="02020603050405020304" pitchFamily="18" charset="0"/>
              </a:rPr>
              <a:t>nedenle 1/2  elektron yükü diye </a:t>
            </a:r>
            <a:r>
              <a:rPr lang="tr-TR" altLang="tr-TR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bir </a:t>
            </a:r>
            <a:r>
              <a:rPr lang="tr-TR" altLang="tr-TR" dirty="0" smtClean="0">
                <a:solidFill>
                  <a:srgbClr val="000000"/>
                </a:solidFill>
              </a:rPr>
              <a:t>ş</a:t>
            </a:r>
            <a:r>
              <a:rPr lang="tr-TR" altLang="tr-TR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ey </a:t>
            </a:r>
            <a:r>
              <a:rPr lang="tr-TR" altLang="tr-TR" dirty="0">
                <a:solidFill>
                  <a:srgbClr val="000000"/>
                </a:solidFill>
                <a:cs typeface="Times New Roman" panose="02020603050405020304" pitchFamily="18" charset="0"/>
              </a:rPr>
              <a:t>olamaz!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952928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2395539" y="862013"/>
            <a:ext cx="8162925" cy="762000"/>
          </a:xfrm>
        </p:spPr>
        <p:txBody>
          <a:bodyPr/>
          <a:lstStyle/>
          <a:p>
            <a:r>
              <a:rPr lang="tr-TR" altLang="tr-TR"/>
              <a:t>İletkenler &amp; Yalıtkanlar</a:t>
            </a:r>
            <a:endParaRPr lang="en-US" altLang="tr-TR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828800"/>
            <a:ext cx="841375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İletken: Yük iletimini sağlayan madde</a:t>
            </a:r>
          </a:p>
          <a:p>
            <a:pPr>
              <a:lnSpc>
                <a:spcPct val="90000"/>
              </a:lnSpc>
            </a:pPr>
            <a:r>
              <a:rPr lang="tr-TR" altLang="tr-TR"/>
              <a:t>Yalıtkan: Yükün kendi içinden iletimine izin vermeyen madde</a:t>
            </a:r>
          </a:p>
          <a:p>
            <a:pPr>
              <a:lnSpc>
                <a:spcPct val="90000"/>
              </a:lnSpc>
            </a:pPr>
            <a:r>
              <a:rPr lang="tr-TR" altLang="tr-TR"/>
              <a:t>Yarıiletken: Hem iletken hem de yalıtkan maddelerin bazı özelliklerine sahip madde</a:t>
            </a:r>
          </a:p>
          <a:p>
            <a:pPr>
              <a:lnSpc>
                <a:spcPct val="90000"/>
              </a:lnSpc>
            </a:pPr>
            <a:r>
              <a:rPr lang="tr-TR" altLang="tr-TR"/>
              <a:t>Süperiletken: Belli (özellikle çok düşük) sıcaklıklarda akıma karşı elektrik direncini tamamen kaybeden madde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797735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2395539" y="862013"/>
            <a:ext cx="8162925" cy="762000"/>
          </a:xfrm>
        </p:spPr>
        <p:txBody>
          <a:bodyPr/>
          <a:lstStyle/>
          <a:p>
            <a:r>
              <a:rPr lang="tr-TR" altLang="tr-TR" b="1">
                <a:solidFill>
                  <a:srgbClr val="000000"/>
                </a:solidFill>
                <a:cs typeface="Times New Roman" panose="02020603050405020304" pitchFamily="18" charset="0"/>
              </a:rPr>
              <a:t>Elektriklenme:</a:t>
            </a:r>
            <a:endParaRPr lang="en-US" altLang="tr-TR" b="1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tr-TR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tr-TR" altLang="tr-TR">
                <a:solidFill>
                  <a:srgbClr val="000000"/>
                </a:solidFill>
                <a:cs typeface="Times New Roman" panose="02020603050405020304" pitchFamily="18" charset="0"/>
              </a:rPr>
              <a:t>Cisimler elektron aktar</a:t>
            </a:r>
            <a:r>
              <a:rPr lang="tr-TR" altLang="tr-TR">
                <a:solidFill>
                  <a:srgbClr val="000000"/>
                </a:solidFill>
              </a:rPr>
              <a:t>ı</a:t>
            </a:r>
            <a:r>
              <a:rPr lang="tr-TR" altLang="tr-TR">
                <a:solidFill>
                  <a:srgbClr val="000000"/>
                </a:solidFill>
                <a:cs typeface="Times New Roman" panose="02020603050405020304" pitchFamily="18" charset="0"/>
              </a:rPr>
              <a:t>m</a:t>
            </a:r>
            <a:r>
              <a:rPr lang="tr-TR" altLang="tr-TR">
                <a:solidFill>
                  <a:srgbClr val="000000"/>
                </a:solidFill>
              </a:rPr>
              <a:t>ı</a:t>
            </a:r>
            <a:r>
              <a:rPr lang="tr-TR" altLang="tr-TR">
                <a:solidFill>
                  <a:srgbClr val="000000"/>
                </a:solidFill>
                <a:cs typeface="Times New Roman" panose="02020603050405020304" pitchFamily="18" charset="0"/>
              </a:rPr>
              <a:t> ile yüklenirler. Bu</a:t>
            </a:r>
            <a:r>
              <a:rPr lang="tr-TR" altLang="tr-TR">
                <a:solidFill>
                  <a:srgbClr val="000000"/>
                </a:solidFill>
              </a:rPr>
              <a:t>:</a:t>
            </a:r>
          </a:p>
          <a:p>
            <a:r>
              <a:rPr lang="tr-TR" altLang="tr-TR">
                <a:solidFill>
                  <a:srgbClr val="000000"/>
                </a:solidFill>
                <a:cs typeface="Times New Roman" panose="02020603050405020304" pitchFamily="18" charset="0"/>
              </a:rPr>
              <a:t>dokunma ile, </a:t>
            </a:r>
            <a:endParaRPr lang="tr-TR" altLang="tr-TR">
              <a:solidFill>
                <a:srgbClr val="000000"/>
              </a:solidFill>
            </a:endParaRPr>
          </a:p>
          <a:p>
            <a:r>
              <a:rPr lang="tr-TR" altLang="tr-TR">
                <a:solidFill>
                  <a:srgbClr val="000000"/>
                </a:solidFill>
                <a:cs typeface="Times New Roman" panose="02020603050405020304" pitchFamily="18" charset="0"/>
              </a:rPr>
              <a:t>sürtünme ile ya da </a:t>
            </a:r>
            <a:endParaRPr lang="tr-TR" altLang="tr-TR">
              <a:solidFill>
                <a:srgbClr val="000000"/>
              </a:solidFill>
            </a:endParaRPr>
          </a:p>
          <a:p>
            <a:r>
              <a:rPr lang="tr-TR" altLang="tr-TR">
                <a:solidFill>
                  <a:srgbClr val="000000"/>
                </a:solidFill>
                <a:cs typeface="Times New Roman" panose="02020603050405020304" pitchFamily="18" charset="0"/>
              </a:rPr>
              <a:t>etki ile </a:t>
            </a:r>
            <a:endParaRPr lang="tr-TR" altLang="tr-TR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tr-TR" altLang="tr-TR">
                <a:solidFill>
                  <a:srgbClr val="000000"/>
                </a:solidFill>
                <a:cs typeface="Times New Roman" panose="02020603050405020304" pitchFamily="18" charset="0"/>
              </a:rPr>
              <a:t>olabilir. </a:t>
            </a:r>
            <a:endParaRPr lang="en-US" altLang="tr-TR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973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2395539" y="862013"/>
            <a:ext cx="8162925" cy="762000"/>
          </a:xfrm>
        </p:spPr>
        <p:txBody>
          <a:bodyPr/>
          <a:lstStyle/>
          <a:p>
            <a:r>
              <a:rPr lang="tr-TR" altLang="tr-TR"/>
              <a:t>Elektroskop</a:t>
            </a:r>
            <a:endParaRPr lang="en-US" altLang="tr-TR"/>
          </a:p>
        </p:txBody>
      </p:sp>
      <p:sp>
        <p:nvSpPr>
          <p:cNvPr id="96261" name="Rectangle 5"/>
          <p:cNvSpPr>
            <a:spLocks noChangeArrowheads="1"/>
          </p:cNvSpPr>
          <p:nvPr/>
        </p:nvSpPr>
        <p:spPr bwMode="auto">
          <a:xfrm>
            <a:off x="5067300" y="2557464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graphicFrame>
        <p:nvGraphicFramePr>
          <p:cNvPr id="96260" name="Object 4"/>
          <p:cNvGraphicFramePr>
            <a:graphicFrameLocks noChangeAspect="1"/>
          </p:cNvGraphicFramePr>
          <p:nvPr/>
        </p:nvGraphicFramePr>
        <p:xfrm>
          <a:off x="1676400" y="1905000"/>
          <a:ext cx="5486400" cy="464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r:id="rId3" imgW="2362530" imgH="2000000" progId="Paint.Picture">
                  <p:embed/>
                </p:oleObj>
              </mc:Choice>
              <mc:Fallback>
                <p:oleObj r:id="rId3" imgW="2362530" imgH="2000000" progId="Paint.Picture">
                  <p:embed/>
                  <p:pic>
                    <p:nvPicPr>
                      <p:cNvPr id="962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905000"/>
                        <a:ext cx="5486400" cy="4649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6643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9509" y="1789611"/>
            <a:ext cx="5682342" cy="4261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982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17522" y="2140676"/>
            <a:ext cx="5475786" cy="4522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834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867185" y="0"/>
            <a:ext cx="8162925" cy="762000"/>
          </a:xfrm>
        </p:spPr>
        <p:txBody>
          <a:bodyPr/>
          <a:lstStyle/>
          <a:p>
            <a:r>
              <a:rPr lang="tr-TR" altLang="tr-TR" dirty="0"/>
              <a:t>Elektroskop</a:t>
            </a:r>
            <a:endParaRPr lang="en-US" altLang="tr-TR" dirty="0"/>
          </a:p>
        </p:txBody>
      </p:sp>
      <p:sp>
        <p:nvSpPr>
          <p:cNvPr id="97285" name="Rectangle 5"/>
          <p:cNvSpPr>
            <a:spLocks noChangeArrowheads="1"/>
          </p:cNvSpPr>
          <p:nvPr/>
        </p:nvSpPr>
        <p:spPr bwMode="auto">
          <a:xfrm>
            <a:off x="3814763" y="2605089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4545" y="875211"/>
            <a:ext cx="4945786" cy="5708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474917"/>
      </p:ext>
    </p:extLst>
  </p:cSld>
  <p:clrMapOvr>
    <a:masterClrMapping/>
  </p:clrMapOvr>
</p:sld>
</file>

<file path=ppt/theme/theme1.xml><?xml version="1.0" encoding="utf-8"?>
<a:theme xmlns:a="http://schemas.openxmlformats.org/drawingml/2006/main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Bold Strip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125</Words>
  <Application>Microsoft Office PowerPoint</Application>
  <PresentationFormat>Geniş ekran</PresentationFormat>
  <Paragraphs>35</Paragraphs>
  <Slides>18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2</vt:i4>
      </vt:variant>
      <vt:variant>
        <vt:lpstr>Slayt Başlıkları</vt:lpstr>
      </vt:variant>
      <vt:variant>
        <vt:i4>18</vt:i4>
      </vt:variant>
    </vt:vector>
  </HeadingPairs>
  <TitlesOfParts>
    <vt:vector size="25" baseType="lpstr">
      <vt:lpstr>Arial</vt:lpstr>
      <vt:lpstr>Times New Roman</vt:lpstr>
      <vt:lpstr>Verdana</vt:lpstr>
      <vt:lpstr>Wingdings</vt:lpstr>
      <vt:lpstr>Bold Stripes</vt:lpstr>
      <vt:lpstr>Bitmap Image</vt:lpstr>
      <vt:lpstr>Bit Eşlem Resmi</vt:lpstr>
      <vt:lpstr>Elektrostatik</vt:lpstr>
      <vt:lpstr>Elektrostatik Kuvvet: benzer yükler           farklı yükler</vt:lpstr>
      <vt:lpstr>Yükün Korunumu: </vt:lpstr>
      <vt:lpstr>İletkenler &amp; Yalıtkanlar</vt:lpstr>
      <vt:lpstr>Elektriklenme:</vt:lpstr>
      <vt:lpstr>Elektroskop</vt:lpstr>
      <vt:lpstr>PowerPoint Sunusu</vt:lpstr>
      <vt:lpstr>PowerPoint Sunusu</vt:lpstr>
      <vt:lpstr>Elektroskop</vt:lpstr>
      <vt:lpstr>PowerPoint Sunusu</vt:lpstr>
      <vt:lpstr>ELEKTRİK AKIMI</vt:lpstr>
      <vt:lpstr>Yük Akışı</vt:lpstr>
      <vt:lpstr>Voltaj Kaynakları</vt:lpstr>
      <vt:lpstr>Ohm Yasası</vt:lpstr>
      <vt:lpstr>Elektrik Devreleri</vt:lpstr>
      <vt:lpstr>Seri Devreler</vt:lpstr>
      <vt:lpstr>Paralel Devreler </vt:lpstr>
      <vt:lpstr>Paralel Devreler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Elektrostatik</dc:title>
  <dc:creator>ebfebfebf</dc:creator>
  <cp:lastModifiedBy>NİMET_AKBEN</cp:lastModifiedBy>
  <cp:revision>27</cp:revision>
  <dcterms:created xsi:type="dcterms:W3CDTF">2019-05-20T11:23:08Z</dcterms:created>
  <dcterms:modified xsi:type="dcterms:W3CDTF">2019-11-12T18:08:09Z</dcterms:modified>
</cp:coreProperties>
</file>