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7"/>
  </p:notesMasterIdLst>
  <p:sldIdLst>
    <p:sldId id="256" r:id="rId2"/>
    <p:sldId id="258" r:id="rId3"/>
    <p:sldId id="257" r:id="rId4"/>
    <p:sldId id="259" r:id="rId5"/>
    <p:sldId id="262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1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46643D-3565-4A02-B305-FC04BACA0A84}" type="datetimeFigureOut">
              <a:rPr lang="tr-TR" smtClean="0"/>
              <a:pPr/>
              <a:t>22.12.2019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424903-EC9C-4656-98D0-01DBC1F1CAD4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Çapraz Köşeli Dikdörtgen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D9F75050-0E15-4C5B-92B0-66D068882F1F}" type="datetimeFigureOut">
              <a:rPr lang="tr-TR" smtClean="0"/>
              <a:pPr/>
              <a:t>22.12.2019</a:t>
            </a:fld>
            <a:endParaRPr lang="tr-TR"/>
          </a:p>
        </p:txBody>
      </p:sp>
      <p:sp>
        <p:nvSpPr>
          <p:cNvPr id="11" name="10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2" name="11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D9F75050-0E15-4C5B-92B0-66D068882F1F}" type="datetimeFigureOut">
              <a:rPr lang="tr-TR" smtClean="0"/>
              <a:pPr/>
              <a:t>22.12.2019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22.12.2019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ikdörtgen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22.12.2019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22.12.2019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22.12.2019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9" name="8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D9F75050-0E15-4C5B-92B0-66D068882F1F}" type="datetimeFigureOut">
              <a:rPr lang="tr-TR" smtClean="0"/>
              <a:pPr/>
              <a:t>22.12.2019</a:t>
            </a:fld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3" name="12 Resim Yer Tutucusu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tr-TR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Resim eklemek için simgeyi tıklatın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D9F75050-0E15-4C5B-92B0-66D068882F1F}" type="datetimeFigureOut">
              <a:rPr lang="tr-TR" smtClean="0"/>
              <a:pPr/>
              <a:t>22.12.2019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Çapraz Köşeli Dikdörtgen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22.12.2019</a:t>
            </a:fld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1412777"/>
            <a:ext cx="7772400" cy="1440159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Hentbolda Aldatmalar: </a:t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068960"/>
            <a:ext cx="6400800" cy="2569840"/>
          </a:xfrm>
        </p:spPr>
        <p:txBody>
          <a:bodyPr/>
          <a:lstStyle/>
          <a:p>
            <a:pPr algn="l"/>
            <a:r>
              <a:rPr lang="tr-TR" dirty="0" smtClean="0"/>
              <a:t>1- Topla ve </a:t>
            </a:r>
            <a:br>
              <a:rPr lang="tr-TR" dirty="0" smtClean="0"/>
            </a:br>
            <a:r>
              <a:rPr lang="tr-TR" dirty="0" smtClean="0"/>
              <a:t>2- topsuz olarak yapılan aldatma türleri vardır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663296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Topla yapılan aldatma türlerinde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39552" y="1700808"/>
            <a:ext cx="8229600" cy="4526280"/>
          </a:xfrm>
        </p:spPr>
        <p:txBody>
          <a:bodyPr/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1- Pas aldatması ve pas</a:t>
            </a:r>
            <a:br>
              <a:rPr lang="tr-TR" dirty="0" smtClean="0"/>
            </a:br>
            <a:r>
              <a:rPr lang="tr-TR" dirty="0" smtClean="0"/>
              <a:t>2- Atış aldatması ve pas</a:t>
            </a:r>
            <a:br>
              <a:rPr lang="tr-TR" dirty="0" smtClean="0"/>
            </a:br>
            <a:r>
              <a:rPr lang="tr-TR" dirty="0" smtClean="0"/>
              <a:t>3-Atış aldatması ve kale atış aldatması olarak türleri vardır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9552" y="-603448"/>
            <a:ext cx="8147248" cy="3744416"/>
          </a:xfrm>
        </p:spPr>
        <p:txBody>
          <a:bodyPr>
            <a:normAutofit fontScale="90000"/>
          </a:bodyPr>
          <a:lstStyle/>
          <a:p>
            <a:pPr algn="l"/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Topsuz yapılan aldatma türleri ise;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83676"/>
          </a:xfrm>
        </p:spPr>
        <p:txBody>
          <a:bodyPr/>
          <a:lstStyle/>
          <a:p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1-Sahada topsuz yer değiştirmeler</a:t>
            </a:r>
            <a:br>
              <a:rPr lang="tr-TR" dirty="0" smtClean="0"/>
            </a:br>
            <a:r>
              <a:rPr lang="tr-TR" dirty="0" smtClean="0"/>
              <a:t>2-Sahada topsuz yön değiştirmeler</a:t>
            </a:r>
            <a:br>
              <a:rPr lang="tr-TR" dirty="0" smtClean="0"/>
            </a:br>
            <a:r>
              <a:rPr lang="tr-TR" dirty="0" smtClean="0"/>
              <a:t> 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340768"/>
            <a:ext cx="8229600" cy="2736304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Hentbolda Aldatma teknikleri ile İlgili Yapılan Alıştırma ve Oyunlar</a:t>
            </a:r>
            <a:br>
              <a:rPr lang="tr-TR" dirty="0" smtClean="0"/>
            </a:br>
            <a:r>
              <a:rPr lang="tr-TR" dirty="0" smtClean="0"/>
              <a:t>Uygulamalar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08920"/>
            <a:ext cx="8229600" cy="1368152"/>
          </a:xfrm>
        </p:spPr>
        <p:txBody>
          <a:bodyPr/>
          <a:lstStyle/>
          <a:p>
            <a:r>
              <a:rPr lang="tr-TR" dirty="0" smtClean="0"/>
              <a:t>Dinlediğiniz için teşekkürler</a:t>
            </a:r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öküm">
  <a:themeElements>
    <a:clrScheme name="Döküm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Döküm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öküm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10</TotalTime>
  <Words>23</Words>
  <Application>Microsoft Office PowerPoint</Application>
  <PresentationFormat>Ekran Gösterisi (4:3)</PresentationFormat>
  <Paragraphs>10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Döküm</vt:lpstr>
      <vt:lpstr> Hentbolda Aldatmalar:   </vt:lpstr>
      <vt:lpstr>Topla yapılan aldatma türlerinde </vt:lpstr>
      <vt:lpstr>               Topsuz yapılan aldatma türleri ise; </vt:lpstr>
      <vt:lpstr>Hentbolda Aldatma teknikleri ile İlgili Yapılan Alıştırma ve Oyunlar Uygulamalar</vt:lpstr>
      <vt:lpstr>Dinlediğiniz için teşekkürler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Hentbolda Aldatmalar:</dc:title>
  <dc:creator>ng</dc:creator>
  <cp:lastModifiedBy>Nevin GUNDUZ</cp:lastModifiedBy>
  <cp:revision>3</cp:revision>
  <dcterms:created xsi:type="dcterms:W3CDTF">2018-05-04T15:08:16Z</dcterms:created>
  <dcterms:modified xsi:type="dcterms:W3CDTF">2019-12-21T22:17:10Z</dcterms:modified>
</cp:coreProperties>
</file>