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46429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14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1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0089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2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13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0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80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30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41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ÖĞRENCİ SUNUMU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Diğer Sorunlar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Mavi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10</TotalTime>
  <Words>4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3" baseType="lpstr">
      <vt:lpstr>Franklin Gothic Book</vt:lpstr>
      <vt:lpstr>Crop</vt:lpstr>
      <vt:lpstr>ÖĞRENCİ SUNUMU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 Özdoğan</cp:lastModifiedBy>
  <cp:revision>5</cp:revision>
  <dcterms:created xsi:type="dcterms:W3CDTF">2019-05-09T12:18:36Z</dcterms:created>
  <dcterms:modified xsi:type="dcterms:W3CDTF">2019-05-09T12:30:47Z</dcterms:modified>
</cp:coreProperties>
</file>