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61D9BE2-840D-4C20-A318-DB6A5EBCF2AC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9846E9-9224-45AF-BD94-2057D82A9C4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Hastalık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Yüzyıllardan beri, hastalığın yalnızca kişinin sahip olduğu bir şey değil, kişinin yaptığı bir şey olduğu düşüncesi vardır.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Rivers’ın belirttiğine göre, vücuttan kan akıtmak evrensel bir çare olarak görülmektedir. 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EE7F9B3-DDB4-41A9-9D1A-1447E381B7C8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56EFBC-9ECE-45D4-B772-72AF3B54495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Daha yeni açılmış yaraların kanatılabildiği kadar kanatılıp ve bu işlem uygulanmazsa, yaranın hiçbir zaman iyileşmeyeceğine inanılır. 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28545EC-9F31-4998-BDA6-118760B3A7AD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9FE3B2-5C95-4CAE-8FD2-A2D8D456F2E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Kötü kanın akıp gittiğine ve iyi kanın vücutta kaldığına düşüncesi yaygındır (Rivers, 2004: 93).</a:t>
            </a: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0E9CAB8-7942-48CF-8346-70744B236AF5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1C0F76-9858-45C6-B9A0-9F347E2F812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010400" cy="3886200"/>
          </a:xfrm>
        </p:spPr>
        <p:txBody>
          <a:bodyPr/>
          <a:lstStyle/>
          <a:p>
            <a:pPr eaLnBrk="1" hangingPunct="1"/>
            <a:r>
              <a:rPr lang="tr-TR" smtClean="0"/>
              <a:t>Yunan gelenekleri tıbbi etiğin ve uygulamaların biçimlenmesinde önemli bir rol oynamıştır. </a:t>
            </a:r>
            <a:r>
              <a:rPr lang="tr-TR" i="1" smtClean="0"/>
              <a:t>Hipokrat Yemini</a:t>
            </a:r>
            <a:r>
              <a:rPr lang="tr-TR" smtClean="0"/>
              <a:t> anlayışı tıbbi kurallar ve uygulamalarda profesyonelliğin evriminde temel olmuştur.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E152CAD-1424-40A1-8E16-430B4F873D2D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2042AF-94A5-44DB-8FED-35AA92312DAE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010400" cy="3962400"/>
          </a:xfrm>
        </p:spPr>
        <p:txBody>
          <a:bodyPr/>
          <a:lstStyle/>
          <a:p>
            <a:pPr eaLnBrk="1" hangingPunct="1"/>
            <a:r>
              <a:rPr lang="tr-TR" smtClean="0"/>
              <a:t>Yunan tıbbı sağlık ve hastalığa seküler bir bakışın örneğini sunmaktadır. 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854A755-4EF0-4AB2-A6B8-657C4AE7DD53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63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D837DC-FAFF-45D5-9677-FB6612065AFD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Bu dönemde, hastalıklar gözlemlenerek anlamlandırmaya çalışılmış, vücudun bir yerinde, dengenin bozulmasının hastalığa sebep olduğunu düşünülmüştür.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D3F1EBB-9E5A-44C3-9EE0-E17530320FAC}" type="datetime1">
              <a:rPr lang="en-US" smtClean="0"/>
              <a:pPr/>
              <a:t>12/8/2019</a:t>
            </a:fld>
            <a:endParaRPr lang="en-US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ThepowerpointTemplates.com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598522-0D7D-4A92-94AF-0E5289B42CF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147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Sağlık İletişimi</vt:lpstr>
      <vt:lpstr>Hastalık</vt:lpstr>
      <vt:lpstr>Slide 3</vt:lpstr>
      <vt:lpstr>Slide 4</vt:lpstr>
      <vt:lpstr>Slide 5</vt:lpstr>
      <vt:lpstr>Slide 6</vt:lpstr>
      <vt:lpstr>Slide 7</vt:lpstr>
      <vt:lpstr>Slide 8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4</cp:revision>
  <dcterms:created xsi:type="dcterms:W3CDTF">2018-05-07T06:13:42Z</dcterms:created>
  <dcterms:modified xsi:type="dcterms:W3CDTF">2019-12-08T17:37:30Z</dcterms:modified>
</cp:coreProperties>
</file>