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96" y="-4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Sağlık İletişimi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861D9BE2-840D-4C20-A318-DB6A5EBCF2AC}" type="datetime1">
              <a:rPr lang="en-US" smtClean="0"/>
              <a:pPr/>
              <a:t>12/8/2019</a:t>
            </a:fld>
            <a:endParaRPr lang="en-US" smtClean="0"/>
          </a:p>
        </p:txBody>
      </p:sp>
      <p:sp>
        <p:nvSpPr>
          <p:cNvPr id="11267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ThepowerpointTemplates.com</a:t>
            </a:r>
          </a:p>
        </p:txBody>
      </p:sp>
      <p:sp>
        <p:nvSpPr>
          <p:cNvPr id="1126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29846E9-9224-45AF-BD94-2057D82A9C41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12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Hastalık</a:t>
            </a:r>
          </a:p>
        </p:txBody>
      </p:sp>
      <p:sp>
        <p:nvSpPr>
          <p:cNvPr id="1127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Yüzyıllardan beri, hastalığın yalnızca kişinin sahip olduğu bir şey değil, kişinin yaptığı bir şey olduğu düşüncesi vardır.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Rivers’ın belirttiğine göre, vücuttan kan akıtmak evrensel bir çare olarak görülmektedir. </a:t>
            </a:r>
          </a:p>
        </p:txBody>
      </p:sp>
      <p:sp>
        <p:nvSpPr>
          <p:cNvPr id="12292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7EE7F9B3-DDB4-41A9-9D1A-1447E381B7C8}" type="datetime1">
              <a:rPr lang="en-US" smtClean="0"/>
              <a:pPr/>
              <a:t>12/8/2019</a:t>
            </a:fld>
            <a:endParaRPr lang="en-US" smtClean="0"/>
          </a:p>
        </p:txBody>
      </p:sp>
      <p:sp>
        <p:nvSpPr>
          <p:cNvPr id="12293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ThepowerpointTemplates.com</a:t>
            </a:r>
          </a:p>
        </p:txBody>
      </p:sp>
      <p:sp>
        <p:nvSpPr>
          <p:cNvPr id="122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956EFBC-9ECE-45D4-B772-72AF3B544950}" type="slidenum">
              <a:rPr lang="en-US" smtClean="0"/>
              <a:pPr/>
              <a:t>3</a:t>
            </a:fld>
            <a:endParaRPr lang="en-US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Daha yeni açılmış yaraların kanatılabildiği kadar kanatılıp ve bu işlem uygulanmazsa, yaranın hiçbir zaman iyileşmeyeceğine inanılır. </a:t>
            </a:r>
          </a:p>
        </p:txBody>
      </p:sp>
      <p:sp>
        <p:nvSpPr>
          <p:cNvPr id="13316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B28545EC-9F31-4998-BDA6-118760B3A7AD}" type="datetime1">
              <a:rPr lang="en-US" smtClean="0"/>
              <a:pPr/>
              <a:t>12/8/2019</a:t>
            </a:fld>
            <a:endParaRPr lang="en-US" smtClean="0"/>
          </a:p>
        </p:txBody>
      </p:sp>
      <p:sp>
        <p:nvSpPr>
          <p:cNvPr id="13317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ThepowerpointTemplates.com</a:t>
            </a:r>
          </a:p>
        </p:txBody>
      </p:sp>
      <p:sp>
        <p:nvSpPr>
          <p:cNvPr id="133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29FE3B2-5C95-4CAE-8FD2-A2D8D456F2E6}" type="slidenum">
              <a:rPr lang="en-US" smtClean="0"/>
              <a:pPr/>
              <a:t>4</a:t>
            </a:fld>
            <a:endParaRPr lang="en-US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Kötü kanın akıp gittiğine ve iyi kanın vücutta kaldığına düşüncesi yaygındır (Rivers, 2004: 93).</a:t>
            </a:r>
          </a:p>
        </p:txBody>
      </p:sp>
      <p:sp>
        <p:nvSpPr>
          <p:cNvPr id="14340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D0E9CAB8-7942-48CF-8346-70744B236AF5}" type="datetime1">
              <a:rPr lang="en-US" smtClean="0"/>
              <a:pPr/>
              <a:t>12/8/2019</a:t>
            </a:fld>
            <a:endParaRPr lang="en-US" smtClean="0"/>
          </a:p>
        </p:txBody>
      </p:sp>
      <p:sp>
        <p:nvSpPr>
          <p:cNvPr id="14341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ThepowerpointTemplates.com</a:t>
            </a:r>
          </a:p>
        </p:txBody>
      </p:sp>
      <p:sp>
        <p:nvSpPr>
          <p:cNvPr id="143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71C0F76-9858-45C6-B9A0-9F347E2F8126}" type="slidenum">
              <a:rPr lang="en-US" smtClean="0"/>
              <a:pPr/>
              <a:t>5</a:t>
            </a:fld>
            <a:endParaRPr lang="en-US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1066800" y="1905000"/>
            <a:ext cx="7010400" cy="3886200"/>
          </a:xfrm>
        </p:spPr>
        <p:txBody>
          <a:bodyPr/>
          <a:lstStyle/>
          <a:p>
            <a:pPr eaLnBrk="1" hangingPunct="1"/>
            <a:r>
              <a:rPr lang="tr-TR" smtClean="0"/>
              <a:t>Yunan gelenekleri tıbbi etiğin ve uygulamaların biçimlenmesinde önemli bir rol oynamıştır. </a:t>
            </a:r>
            <a:r>
              <a:rPr lang="tr-TR" i="1" smtClean="0"/>
              <a:t>Hipokrat Yemini</a:t>
            </a:r>
            <a:r>
              <a:rPr lang="tr-TR" smtClean="0"/>
              <a:t> anlayışı tıbbi kurallar ve uygulamalarda profesyonelliğin evriminde temel olmuştur.</a:t>
            </a:r>
          </a:p>
        </p:txBody>
      </p:sp>
      <p:sp>
        <p:nvSpPr>
          <p:cNvPr id="1536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5E152CAD-1424-40A1-8E16-430B4F873D2D}" type="datetime1">
              <a:rPr lang="en-US" smtClean="0"/>
              <a:pPr/>
              <a:t>12/8/2019</a:t>
            </a:fld>
            <a:endParaRPr lang="en-US" smtClean="0"/>
          </a:p>
        </p:txBody>
      </p:sp>
      <p:sp>
        <p:nvSpPr>
          <p:cNvPr id="1536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ThepowerpointTemplates.com</a:t>
            </a:r>
          </a:p>
        </p:txBody>
      </p:sp>
      <p:sp>
        <p:nvSpPr>
          <p:cNvPr id="153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82042AF-94A5-44DB-8FED-35AA92312DAE}" type="slidenum">
              <a:rPr lang="en-US" smtClean="0"/>
              <a:pPr/>
              <a:t>6</a:t>
            </a:fld>
            <a:endParaRPr lang="en-US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1066800" y="1828800"/>
            <a:ext cx="7010400" cy="3962400"/>
          </a:xfrm>
        </p:spPr>
        <p:txBody>
          <a:bodyPr/>
          <a:lstStyle/>
          <a:p>
            <a:pPr eaLnBrk="1" hangingPunct="1"/>
            <a:r>
              <a:rPr lang="tr-TR" smtClean="0"/>
              <a:t>Yunan tıbbı sağlık ve hastalığa seküler bir bakışın örneğini sunmaktadır. </a:t>
            </a:r>
          </a:p>
        </p:txBody>
      </p:sp>
      <p:sp>
        <p:nvSpPr>
          <p:cNvPr id="16388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C854A755-4EF0-4AB2-A6B8-657C4AE7DD53}" type="datetime1">
              <a:rPr lang="en-US" smtClean="0"/>
              <a:pPr/>
              <a:t>12/8/2019</a:t>
            </a:fld>
            <a:endParaRPr lang="en-US" smtClean="0"/>
          </a:p>
        </p:txBody>
      </p:sp>
      <p:sp>
        <p:nvSpPr>
          <p:cNvPr id="16389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ThepowerpointTemplates.com</a:t>
            </a:r>
          </a:p>
        </p:txBody>
      </p:sp>
      <p:sp>
        <p:nvSpPr>
          <p:cNvPr id="163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0D837DC-FAFF-45D5-9677-FB6612065AFD}" type="slidenum">
              <a:rPr lang="en-US" smtClean="0"/>
              <a:pPr/>
              <a:t>7</a:t>
            </a:fld>
            <a:endParaRPr lang="en-US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Bu dönemde, hastalıklar gözlemlenerek anlamlandırmaya çalışılmış, vücudun bir yerinde, dengenin bozulmasının hastalığa sebep olduğunu düşünülmüştür.</a:t>
            </a:r>
          </a:p>
        </p:txBody>
      </p:sp>
      <p:sp>
        <p:nvSpPr>
          <p:cNvPr id="17412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2D3F1EBB-9E5A-44C3-9EE0-E17530320FAC}" type="datetime1">
              <a:rPr lang="en-US" smtClean="0"/>
              <a:pPr/>
              <a:t>12/8/2019</a:t>
            </a:fld>
            <a:endParaRPr lang="en-US" smtClean="0"/>
          </a:p>
        </p:txBody>
      </p:sp>
      <p:sp>
        <p:nvSpPr>
          <p:cNvPr id="17413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ThepowerpointTemplates.com</a:t>
            </a:r>
          </a:p>
        </p:txBody>
      </p:sp>
      <p:sp>
        <p:nvSpPr>
          <p:cNvPr id="174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8598522-0D7D-4A92-94AF-0E5289B42CFE}" type="slidenum">
              <a:rPr lang="en-US" smtClean="0"/>
              <a:pPr/>
              <a:t>8</a:t>
            </a:fld>
            <a:endParaRPr lang="en-US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147</Words>
  <Application>Microsoft Office PowerPoint</Application>
  <PresentationFormat>On-screen Show (4:3)</PresentationFormat>
  <Paragraphs>30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Sağlık İletişimi</vt:lpstr>
      <vt:lpstr>Hastalık</vt:lpstr>
      <vt:lpstr>Slide 3</vt:lpstr>
      <vt:lpstr>Slide 4</vt:lpstr>
      <vt:lpstr>Slide 5</vt:lpstr>
      <vt:lpstr>Slide 6</vt:lpstr>
      <vt:lpstr>Slide 7</vt:lpstr>
      <vt:lpstr>Slide 8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Halkla İlişkiler Modelleri</dc:title>
  <dc:creator>Hewlett-Packard Company</dc:creator>
  <cp:lastModifiedBy>Hewlett-Packard Company</cp:lastModifiedBy>
  <cp:revision>4</cp:revision>
  <dcterms:created xsi:type="dcterms:W3CDTF">2018-05-07T06:13:42Z</dcterms:created>
  <dcterms:modified xsi:type="dcterms:W3CDTF">2019-12-08T17:37:30Z</dcterms:modified>
</cp:coreProperties>
</file>