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90" r:id="rId2"/>
    <p:sldId id="275" r:id="rId3"/>
    <p:sldId id="257" r:id="rId4"/>
    <p:sldId id="258" r:id="rId5"/>
    <p:sldId id="261" r:id="rId6"/>
    <p:sldId id="259" r:id="rId7"/>
    <p:sldId id="260" r:id="rId8"/>
    <p:sldId id="262" r:id="rId9"/>
    <p:sldId id="279" r:id="rId10"/>
    <p:sldId id="280" r:id="rId11"/>
    <p:sldId id="263" r:id="rId12"/>
    <p:sldId id="264" r:id="rId13"/>
    <p:sldId id="270" r:id="rId14"/>
    <p:sldId id="265" r:id="rId15"/>
    <p:sldId id="266" r:id="rId16"/>
    <p:sldId id="268" r:id="rId17"/>
    <p:sldId id="291" r:id="rId18"/>
    <p:sldId id="269" r:id="rId19"/>
    <p:sldId id="271" r:id="rId20"/>
    <p:sldId id="276" r:id="rId21"/>
    <p:sldId id="277" r:id="rId22"/>
    <p:sldId id="282" r:id="rId23"/>
    <p:sldId id="289" r:id="rId24"/>
    <p:sldId id="284" r:id="rId25"/>
    <p:sldId id="285" r:id="rId26"/>
    <p:sldId id="288" r:id="rId2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7987F3-6DA7-47CE-942B-2384B3CF7C2B}" type="doc">
      <dgm:prSet loTypeId="urn:microsoft.com/office/officeart/2005/8/layout/hierarchy3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tr-TR"/>
        </a:p>
      </dgm:t>
    </dgm:pt>
    <dgm:pt modelId="{C4A5D6E7-2076-4F45-BE89-C47C3324011E}">
      <dgm:prSet phldrT="[Metin]"/>
      <dgm:spPr/>
      <dgm:t>
        <a:bodyPr/>
        <a:lstStyle/>
        <a:p>
          <a:r>
            <a:rPr lang="tr-TR" dirty="0" smtClean="0"/>
            <a:t>Ölçme </a:t>
          </a:r>
          <a:endParaRPr lang="tr-TR" dirty="0"/>
        </a:p>
      </dgm:t>
    </dgm:pt>
    <dgm:pt modelId="{58F4B948-7968-4992-8380-1DD24F3D3FC6}" type="parTrans" cxnId="{668DDDF9-A48D-4370-AD18-DCB8901E10D7}">
      <dgm:prSet/>
      <dgm:spPr/>
      <dgm:t>
        <a:bodyPr/>
        <a:lstStyle/>
        <a:p>
          <a:endParaRPr lang="tr-TR"/>
        </a:p>
      </dgm:t>
    </dgm:pt>
    <dgm:pt modelId="{6023DDDE-A4D1-4301-851D-1030E8C2873F}" type="sibTrans" cxnId="{668DDDF9-A48D-4370-AD18-DCB8901E10D7}">
      <dgm:prSet/>
      <dgm:spPr/>
      <dgm:t>
        <a:bodyPr/>
        <a:lstStyle/>
        <a:p>
          <a:endParaRPr lang="tr-TR"/>
        </a:p>
      </dgm:t>
    </dgm:pt>
    <dgm:pt modelId="{8C54594A-2827-4347-BE51-C776F0531BCE}">
      <dgm:prSet phldrT="[Metin]"/>
      <dgm:spPr/>
      <dgm:t>
        <a:bodyPr/>
        <a:lstStyle/>
        <a:p>
          <a:r>
            <a:rPr lang="tr-TR" dirty="0" smtClean="0"/>
            <a:t>Doğrudan ölçme</a:t>
          </a:r>
        </a:p>
      </dgm:t>
    </dgm:pt>
    <dgm:pt modelId="{F38CE77C-D5B6-4120-890F-DF93B25F33C3}" type="parTrans" cxnId="{BC32C754-F241-420E-A7C9-D24FCDB2F639}">
      <dgm:prSet/>
      <dgm:spPr/>
      <dgm:t>
        <a:bodyPr/>
        <a:lstStyle/>
        <a:p>
          <a:endParaRPr lang="tr-TR"/>
        </a:p>
      </dgm:t>
    </dgm:pt>
    <dgm:pt modelId="{D28C7D77-A423-4D66-9C73-926408C3AE30}" type="sibTrans" cxnId="{BC32C754-F241-420E-A7C9-D24FCDB2F639}">
      <dgm:prSet/>
      <dgm:spPr/>
      <dgm:t>
        <a:bodyPr/>
        <a:lstStyle/>
        <a:p>
          <a:endParaRPr lang="tr-TR"/>
        </a:p>
      </dgm:t>
    </dgm:pt>
    <dgm:pt modelId="{3807BC2F-3F96-45CC-A9CC-5BBE7C0D3E2A}">
      <dgm:prSet phldrT="[Metin]"/>
      <dgm:spPr/>
      <dgm:t>
        <a:bodyPr/>
        <a:lstStyle/>
        <a:p>
          <a:r>
            <a:rPr lang="tr-TR" dirty="0" smtClean="0"/>
            <a:t>Dolaylı ölçme</a:t>
          </a:r>
          <a:endParaRPr lang="tr-TR" dirty="0"/>
        </a:p>
      </dgm:t>
    </dgm:pt>
    <dgm:pt modelId="{96B1E635-C034-48A0-8BF7-091D23D46632}" type="parTrans" cxnId="{4AF5CF6B-5E85-4A34-BB67-8CCF96B3FA2B}">
      <dgm:prSet/>
      <dgm:spPr/>
      <dgm:t>
        <a:bodyPr/>
        <a:lstStyle/>
        <a:p>
          <a:endParaRPr lang="tr-TR"/>
        </a:p>
      </dgm:t>
    </dgm:pt>
    <dgm:pt modelId="{D5507382-B6B0-402A-BE80-A144B78DA4C9}" type="sibTrans" cxnId="{4AF5CF6B-5E85-4A34-BB67-8CCF96B3FA2B}">
      <dgm:prSet/>
      <dgm:spPr/>
      <dgm:t>
        <a:bodyPr/>
        <a:lstStyle/>
        <a:p>
          <a:endParaRPr lang="tr-TR"/>
        </a:p>
      </dgm:t>
    </dgm:pt>
    <dgm:pt modelId="{897955C7-67C8-4DFA-96FC-9028A86DFF07}">
      <dgm:prSet phldrT="[Metin]"/>
      <dgm:spPr/>
      <dgm:t>
        <a:bodyPr/>
        <a:lstStyle/>
        <a:p>
          <a:r>
            <a:rPr lang="tr-TR" dirty="0" smtClean="0"/>
            <a:t>Birim</a:t>
          </a:r>
        </a:p>
        <a:p>
          <a:r>
            <a:rPr lang="tr-TR" dirty="0" smtClean="0"/>
            <a:t>(eşitlik, genellik, kullanışlılık) </a:t>
          </a:r>
          <a:endParaRPr lang="tr-TR" dirty="0"/>
        </a:p>
      </dgm:t>
    </dgm:pt>
    <dgm:pt modelId="{001EB331-54C9-46E4-B71A-AA99DE749E2D}" type="parTrans" cxnId="{FE518D6E-0BBE-49DB-83A4-9A1CF48F8A77}">
      <dgm:prSet/>
      <dgm:spPr/>
      <dgm:t>
        <a:bodyPr/>
        <a:lstStyle/>
        <a:p>
          <a:endParaRPr lang="tr-TR"/>
        </a:p>
      </dgm:t>
    </dgm:pt>
    <dgm:pt modelId="{636A1C35-1F97-46A4-91CE-90705D862160}" type="sibTrans" cxnId="{FE518D6E-0BBE-49DB-83A4-9A1CF48F8A77}">
      <dgm:prSet/>
      <dgm:spPr/>
      <dgm:t>
        <a:bodyPr/>
        <a:lstStyle/>
        <a:p>
          <a:endParaRPr lang="tr-TR"/>
        </a:p>
      </dgm:t>
    </dgm:pt>
    <dgm:pt modelId="{EC1F7A99-0FA5-4F32-8A26-16525EFA7CA0}">
      <dgm:prSet phldrT="[Metin]"/>
      <dgm:spPr/>
      <dgm:t>
        <a:bodyPr/>
        <a:lstStyle/>
        <a:p>
          <a:r>
            <a:rPr lang="tr-TR" dirty="0" smtClean="0"/>
            <a:t>Doğal birim</a:t>
          </a:r>
          <a:endParaRPr lang="tr-TR" dirty="0"/>
        </a:p>
      </dgm:t>
    </dgm:pt>
    <dgm:pt modelId="{F931A5AA-8766-41CF-91DE-76777807390B}" type="parTrans" cxnId="{96C0DF44-3C4E-47FB-BC2A-1A4A20B32B2E}">
      <dgm:prSet/>
      <dgm:spPr/>
      <dgm:t>
        <a:bodyPr/>
        <a:lstStyle/>
        <a:p>
          <a:endParaRPr lang="tr-TR"/>
        </a:p>
      </dgm:t>
    </dgm:pt>
    <dgm:pt modelId="{D5BD1F5B-ADC6-4A8A-9BF2-267C158F949E}" type="sibTrans" cxnId="{96C0DF44-3C4E-47FB-BC2A-1A4A20B32B2E}">
      <dgm:prSet/>
      <dgm:spPr/>
      <dgm:t>
        <a:bodyPr/>
        <a:lstStyle/>
        <a:p>
          <a:endParaRPr lang="tr-TR"/>
        </a:p>
      </dgm:t>
    </dgm:pt>
    <dgm:pt modelId="{92B2DA5D-0358-40B6-B2C0-2FCF76F4B0D1}">
      <dgm:prSet phldrT="[Metin]"/>
      <dgm:spPr/>
      <dgm:t>
        <a:bodyPr/>
        <a:lstStyle/>
        <a:p>
          <a:r>
            <a:rPr lang="tr-TR" dirty="0" smtClean="0"/>
            <a:t>Yapay (tanımlanmış) birim</a:t>
          </a:r>
          <a:endParaRPr lang="tr-TR" dirty="0"/>
        </a:p>
      </dgm:t>
    </dgm:pt>
    <dgm:pt modelId="{C40800D9-8144-4B1F-B206-F681683119A4}" type="parTrans" cxnId="{E909FC92-9A0B-423E-92F7-FD52518CAFE4}">
      <dgm:prSet/>
      <dgm:spPr/>
      <dgm:t>
        <a:bodyPr/>
        <a:lstStyle/>
        <a:p>
          <a:endParaRPr lang="tr-TR"/>
        </a:p>
      </dgm:t>
    </dgm:pt>
    <dgm:pt modelId="{DA4D9DA8-AE5B-40B4-8502-90454D93E17C}" type="sibTrans" cxnId="{E909FC92-9A0B-423E-92F7-FD52518CAFE4}">
      <dgm:prSet/>
      <dgm:spPr/>
      <dgm:t>
        <a:bodyPr/>
        <a:lstStyle/>
        <a:p>
          <a:endParaRPr lang="tr-TR"/>
        </a:p>
      </dgm:t>
    </dgm:pt>
    <dgm:pt modelId="{CF676744-ABDF-4086-A29A-B5D2863277A6}">
      <dgm:prSet/>
      <dgm:spPr/>
      <dgm:t>
        <a:bodyPr/>
        <a:lstStyle/>
        <a:p>
          <a:r>
            <a:rPr lang="tr-TR" dirty="0" smtClean="0"/>
            <a:t>Türetilmiş ölçme</a:t>
          </a:r>
          <a:endParaRPr lang="tr-TR" dirty="0"/>
        </a:p>
      </dgm:t>
    </dgm:pt>
    <dgm:pt modelId="{BEBEECC3-145E-43D2-A08C-0BD787FE1A5F}" type="parTrans" cxnId="{E6A09C9D-9DAD-46D1-AB26-5BBEE6F82188}">
      <dgm:prSet/>
      <dgm:spPr/>
      <dgm:t>
        <a:bodyPr/>
        <a:lstStyle/>
        <a:p>
          <a:endParaRPr lang="tr-TR"/>
        </a:p>
      </dgm:t>
    </dgm:pt>
    <dgm:pt modelId="{00DD1FA4-D439-43E0-BD27-75CFF0D114BA}" type="sibTrans" cxnId="{E6A09C9D-9DAD-46D1-AB26-5BBEE6F82188}">
      <dgm:prSet/>
      <dgm:spPr/>
      <dgm:t>
        <a:bodyPr/>
        <a:lstStyle/>
        <a:p>
          <a:endParaRPr lang="tr-TR"/>
        </a:p>
      </dgm:t>
    </dgm:pt>
    <dgm:pt modelId="{01496E94-BC55-417A-871C-1CDA46270C22}">
      <dgm:prSet/>
      <dgm:spPr/>
      <dgm:t>
        <a:bodyPr/>
        <a:lstStyle/>
        <a:p>
          <a:r>
            <a:rPr lang="tr-TR" dirty="0" smtClean="0"/>
            <a:t>Türetilmiş birim</a:t>
          </a:r>
          <a:endParaRPr lang="tr-TR" dirty="0"/>
        </a:p>
      </dgm:t>
    </dgm:pt>
    <dgm:pt modelId="{5B7BE073-9863-4B7A-98C1-B72008E30046}" type="parTrans" cxnId="{C5AA670E-BEEA-46EE-80C8-FDFF4826F0D8}">
      <dgm:prSet/>
      <dgm:spPr/>
      <dgm:t>
        <a:bodyPr/>
        <a:lstStyle/>
        <a:p>
          <a:endParaRPr lang="tr-TR"/>
        </a:p>
      </dgm:t>
    </dgm:pt>
    <dgm:pt modelId="{E2F8686F-681C-4B84-80A9-A219A75B469F}" type="sibTrans" cxnId="{C5AA670E-BEEA-46EE-80C8-FDFF4826F0D8}">
      <dgm:prSet/>
      <dgm:spPr/>
      <dgm:t>
        <a:bodyPr/>
        <a:lstStyle/>
        <a:p>
          <a:endParaRPr lang="tr-TR"/>
        </a:p>
      </dgm:t>
    </dgm:pt>
    <dgm:pt modelId="{457F49BA-0C48-4FC9-8E1D-7CA849FF2B1F}">
      <dgm:prSet/>
      <dgm:spPr/>
      <dgm:t>
        <a:bodyPr/>
        <a:lstStyle/>
        <a:p>
          <a:r>
            <a:rPr lang="tr-TR" dirty="0" smtClean="0"/>
            <a:t>Ölçmede sıfır</a:t>
          </a:r>
          <a:endParaRPr lang="tr-TR" dirty="0"/>
        </a:p>
      </dgm:t>
    </dgm:pt>
    <dgm:pt modelId="{9F92509E-7929-40F9-8AF1-616E73F94979}" type="parTrans" cxnId="{90002A51-F6C9-4C82-B26D-61A128193252}">
      <dgm:prSet/>
      <dgm:spPr/>
      <dgm:t>
        <a:bodyPr/>
        <a:lstStyle/>
        <a:p>
          <a:endParaRPr lang="tr-TR"/>
        </a:p>
      </dgm:t>
    </dgm:pt>
    <dgm:pt modelId="{E6678B61-5B64-4058-9C30-3B36B5F7AA51}" type="sibTrans" cxnId="{90002A51-F6C9-4C82-B26D-61A128193252}">
      <dgm:prSet/>
      <dgm:spPr/>
      <dgm:t>
        <a:bodyPr/>
        <a:lstStyle/>
        <a:p>
          <a:endParaRPr lang="tr-TR"/>
        </a:p>
      </dgm:t>
    </dgm:pt>
    <dgm:pt modelId="{2C2F6CB5-E23B-4E39-ADB5-E7630D63297C}">
      <dgm:prSet/>
      <dgm:spPr/>
      <dgm:t>
        <a:bodyPr/>
        <a:lstStyle/>
        <a:p>
          <a:r>
            <a:rPr lang="tr-TR" dirty="0" smtClean="0"/>
            <a:t>Gerçek (doğal, mutlak) sıfır</a:t>
          </a:r>
          <a:endParaRPr lang="tr-TR" dirty="0"/>
        </a:p>
      </dgm:t>
    </dgm:pt>
    <dgm:pt modelId="{2B566701-7FF4-43E1-A71B-FC85C6992E00}" type="parTrans" cxnId="{BA9A8D76-819F-45E3-A436-DF2BFCBB0B7B}">
      <dgm:prSet/>
      <dgm:spPr/>
      <dgm:t>
        <a:bodyPr/>
        <a:lstStyle/>
        <a:p>
          <a:endParaRPr lang="tr-TR"/>
        </a:p>
      </dgm:t>
    </dgm:pt>
    <dgm:pt modelId="{EBB3D264-FE41-4E90-A032-76D97CD6B14B}" type="sibTrans" cxnId="{BA9A8D76-819F-45E3-A436-DF2BFCBB0B7B}">
      <dgm:prSet/>
      <dgm:spPr/>
      <dgm:t>
        <a:bodyPr/>
        <a:lstStyle/>
        <a:p>
          <a:endParaRPr lang="tr-TR"/>
        </a:p>
      </dgm:t>
    </dgm:pt>
    <dgm:pt modelId="{93044EE4-19B5-4EE6-85B3-908EA72A0742}">
      <dgm:prSet/>
      <dgm:spPr/>
      <dgm:t>
        <a:bodyPr/>
        <a:lstStyle/>
        <a:p>
          <a:r>
            <a:rPr lang="tr-TR" dirty="0" smtClean="0"/>
            <a:t>Keyfi (tanımlanmış) sıfır</a:t>
          </a:r>
          <a:endParaRPr lang="tr-TR" dirty="0"/>
        </a:p>
      </dgm:t>
    </dgm:pt>
    <dgm:pt modelId="{0D4C3A75-9D55-4149-BDBD-31F161478435}" type="parTrans" cxnId="{572BACF9-7A58-4630-9028-B70EEA1F3F09}">
      <dgm:prSet/>
      <dgm:spPr/>
      <dgm:t>
        <a:bodyPr/>
        <a:lstStyle/>
        <a:p>
          <a:endParaRPr lang="tr-TR"/>
        </a:p>
      </dgm:t>
    </dgm:pt>
    <dgm:pt modelId="{3C840C97-CE99-4FAF-9AAC-36040C863A52}" type="sibTrans" cxnId="{572BACF9-7A58-4630-9028-B70EEA1F3F09}">
      <dgm:prSet/>
      <dgm:spPr/>
      <dgm:t>
        <a:bodyPr/>
        <a:lstStyle/>
        <a:p>
          <a:endParaRPr lang="tr-TR"/>
        </a:p>
      </dgm:t>
    </dgm:pt>
    <dgm:pt modelId="{57C2B921-5414-473A-ADA1-39408FE516B3}">
      <dgm:prSet/>
      <dgm:spPr/>
      <dgm:t>
        <a:bodyPr/>
        <a:lstStyle/>
        <a:p>
          <a:r>
            <a:rPr lang="tr-TR" dirty="0" smtClean="0"/>
            <a:t>Ölçek türleri</a:t>
          </a:r>
          <a:endParaRPr lang="tr-TR" dirty="0"/>
        </a:p>
      </dgm:t>
    </dgm:pt>
    <dgm:pt modelId="{562F4D34-2AB8-4855-B136-453EEC527686}" type="parTrans" cxnId="{921C9828-3277-48DB-A341-68A186B3F8F7}">
      <dgm:prSet/>
      <dgm:spPr/>
      <dgm:t>
        <a:bodyPr/>
        <a:lstStyle/>
        <a:p>
          <a:endParaRPr lang="tr-TR"/>
        </a:p>
      </dgm:t>
    </dgm:pt>
    <dgm:pt modelId="{E7212678-E426-4C33-9F47-EF38E6F90C91}" type="sibTrans" cxnId="{921C9828-3277-48DB-A341-68A186B3F8F7}">
      <dgm:prSet/>
      <dgm:spPr/>
      <dgm:t>
        <a:bodyPr/>
        <a:lstStyle/>
        <a:p>
          <a:endParaRPr lang="tr-TR"/>
        </a:p>
      </dgm:t>
    </dgm:pt>
    <dgm:pt modelId="{BD2076F4-7F75-4565-AC0A-484D70AFA0DF}">
      <dgm:prSet/>
      <dgm:spPr/>
      <dgm:t>
        <a:bodyPr/>
        <a:lstStyle/>
        <a:p>
          <a:r>
            <a:rPr lang="tr-TR" dirty="0" smtClean="0"/>
            <a:t>Sınıflama</a:t>
          </a:r>
        </a:p>
      </dgm:t>
    </dgm:pt>
    <dgm:pt modelId="{C0F83CD5-A9F8-4A17-9B6C-D830314A09AB}" type="parTrans" cxnId="{7536DD56-8D10-48D4-BBE8-52ED549C818B}">
      <dgm:prSet/>
      <dgm:spPr/>
      <dgm:t>
        <a:bodyPr/>
        <a:lstStyle/>
        <a:p>
          <a:endParaRPr lang="tr-TR"/>
        </a:p>
      </dgm:t>
    </dgm:pt>
    <dgm:pt modelId="{1A0D3245-7EC6-4FEA-8C2E-393FAA38CC81}" type="sibTrans" cxnId="{7536DD56-8D10-48D4-BBE8-52ED549C818B}">
      <dgm:prSet/>
      <dgm:spPr/>
      <dgm:t>
        <a:bodyPr/>
        <a:lstStyle/>
        <a:p>
          <a:endParaRPr lang="tr-TR"/>
        </a:p>
      </dgm:t>
    </dgm:pt>
    <dgm:pt modelId="{909527F3-8783-4EB2-8C61-04BC0C3959FC}">
      <dgm:prSet/>
      <dgm:spPr/>
      <dgm:t>
        <a:bodyPr/>
        <a:lstStyle/>
        <a:p>
          <a:r>
            <a:rPr lang="tr-TR" dirty="0" smtClean="0"/>
            <a:t>Sıralama </a:t>
          </a:r>
          <a:endParaRPr lang="tr-TR" dirty="0"/>
        </a:p>
      </dgm:t>
    </dgm:pt>
    <dgm:pt modelId="{E14CF6A5-3602-4218-877E-CAFA1B5B797B}" type="parTrans" cxnId="{BAFAD782-DAA6-4348-9071-16C9388BEA58}">
      <dgm:prSet/>
      <dgm:spPr/>
      <dgm:t>
        <a:bodyPr/>
        <a:lstStyle/>
        <a:p>
          <a:endParaRPr lang="tr-TR"/>
        </a:p>
      </dgm:t>
    </dgm:pt>
    <dgm:pt modelId="{7D340A53-8FFE-486D-8648-1225220DC8FD}" type="sibTrans" cxnId="{BAFAD782-DAA6-4348-9071-16C9388BEA58}">
      <dgm:prSet/>
      <dgm:spPr/>
      <dgm:t>
        <a:bodyPr/>
        <a:lstStyle/>
        <a:p>
          <a:endParaRPr lang="tr-TR"/>
        </a:p>
      </dgm:t>
    </dgm:pt>
    <dgm:pt modelId="{48BC73D2-C171-46DF-A4D7-3F6899EC66F3}">
      <dgm:prSet/>
      <dgm:spPr/>
      <dgm:t>
        <a:bodyPr/>
        <a:lstStyle/>
        <a:p>
          <a:r>
            <a:rPr lang="tr-TR" dirty="0" smtClean="0"/>
            <a:t>Eşit aralık</a:t>
          </a:r>
          <a:endParaRPr lang="tr-TR" dirty="0"/>
        </a:p>
      </dgm:t>
    </dgm:pt>
    <dgm:pt modelId="{CC263F58-11DD-4D93-9440-9D36E92482F6}" type="parTrans" cxnId="{3412B789-DE8E-4399-8707-0AEF54196EDA}">
      <dgm:prSet/>
      <dgm:spPr/>
      <dgm:t>
        <a:bodyPr/>
        <a:lstStyle/>
        <a:p>
          <a:endParaRPr lang="tr-TR"/>
        </a:p>
      </dgm:t>
    </dgm:pt>
    <dgm:pt modelId="{745196BA-4829-436F-AFAB-1901719A8773}" type="sibTrans" cxnId="{3412B789-DE8E-4399-8707-0AEF54196EDA}">
      <dgm:prSet/>
      <dgm:spPr/>
      <dgm:t>
        <a:bodyPr/>
        <a:lstStyle/>
        <a:p>
          <a:endParaRPr lang="tr-TR"/>
        </a:p>
      </dgm:t>
    </dgm:pt>
    <dgm:pt modelId="{3CE6BEAD-E8FE-4DB8-8064-B640671143D1}">
      <dgm:prSet/>
      <dgm:spPr/>
      <dgm:t>
        <a:bodyPr/>
        <a:lstStyle/>
        <a:p>
          <a:r>
            <a:rPr lang="tr-TR" dirty="0" smtClean="0"/>
            <a:t>Oran</a:t>
          </a:r>
          <a:endParaRPr lang="tr-TR" dirty="0"/>
        </a:p>
      </dgm:t>
    </dgm:pt>
    <dgm:pt modelId="{1847C588-1B92-4780-9CBA-E2D42F9CA816}" type="parTrans" cxnId="{C83536A4-C365-4C75-A03C-9E2BB642E32B}">
      <dgm:prSet/>
      <dgm:spPr/>
      <dgm:t>
        <a:bodyPr/>
        <a:lstStyle/>
        <a:p>
          <a:endParaRPr lang="tr-TR"/>
        </a:p>
      </dgm:t>
    </dgm:pt>
    <dgm:pt modelId="{CEE03937-961F-45AC-9860-B8B18B0850FA}" type="sibTrans" cxnId="{C83536A4-C365-4C75-A03C-9E2BB642E32B}">
      <dgm:prSet/>
      <dgm:spPr/>
      <dgm:t>
        <a:bodyPr/>
        <a:lstStyle/>
        <a:p>
          <a:endParaRPr lang="tr-TR"/>
        </a:p>
      </dgm:t>
    </dgm:pt>
    <dgm:pt modelId="{CD0F4E74-E249-4C34-BB66-1939D73890D8}" type="pres">
      <dgm:prSet presAssocID="{0B7987F3-6DA7-47CE-942B-2384B3CF7C2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D3B54AE5-58C4-4817-AA82-1DDBE890ADC7}" type="pres">
      <dgm:prSet presAssocID="{C4A5D6E7-2076-4F45-BE89-C47C3324011E}" presName="root" presStyleCnt="0"/>
      <dgm:spPr/>
    </dgm:pt>
    <dgm:pt modelId="{ADF01660-BF39-40DC-B0DC-A917917D8265}" type="pres">
      <dgm:prSet presAssocID="{C4A5D6E7-2076-4F45-BE89-C47C3324011E}" presName="rootComposite" presStyleCnt="0"/>
      <dgm:spPr/>
    </dgm:pt>
    <dgm:pt modelId="{E4F98DE2-A22C-4BEB-909B-42C58F11B76D}" type="pres">
      <dgm:prSet presAssocID="{C4A5D6E7-2076-4F45-BE89-C47C3324011E}" presName="rootText" presStyleLbl="node1" presStyleIdx="0" presStyleCnt="4"/>
      <dgm:spPr/>
      <dgm:t>
        <a:bodyPr/>
        <a:lstStyle/>
        <a:p>
          <a:endParaRPr lang="tr-TR"/>
        </a:p>
      </dgm:t>
    </dgm:pt>
    <dgm:pt modelId="{8FF1C7EA-2831-4CD7-BFC3-76E9B47E787C}" type="pres">
      <dgm:prSet presAssocID="{C4A5D6E7-2076-4F45-BE89-C47C3324011E}" presName="rootConnector" presStyleLbl="node1" presStyleIdx="0" presStyleCnt="4"/>
      <dgm:spPr/>
      <dgm:t>
        <a:bodyPr/>
        <a:lstStyle/>
        <a:p>
          <a:endParaRPr lang="tr-TR"/>
        </a:p>
      </dgm:t>
    </dgm:pt>
    <dgm:pt modelId="{6389BFE0-E88E-4A23-A180-5E1F8E96AFE0}" type="pres">
      <dgm:prSet presAssocID="{C4A5D6E7-2076-4F45-BE89-C47C3324011E}" presName="childShape" presStyleCnt="0"/>
      <dgm:spPr/>
    </dgm:pt>
    <dgm:pt modelId="{5EC9D796-2B49-433E-81D1-C5E6F89E87C8}" type="pres">
      <dgm:prSet presAssocID="{F38CE77C-D5B6-4120-890F-DF93B25F33C3}" presName="Name13" presStyleLbl="parChTrans1D2" presStyleIdx="0" presStyleCnt="12"/>
      <dgm:spPr/>
      <dgm:t>
        <a:bodyPr/>
        <a:lstStyle/>
        <a:p>
          <a:endParaRPr lang="tr-TR"/>
        </a:p>
      </dgm:t>
    </dgm:pt>
    <dgm:pt modelId="{65579DC4-D111-480F-BBE1-93C791E66E34}" type="pres">
      <dgm:prSet presAssocID="{8C54594A-2827-4347-BE51-C776F0531BCE}" presName="childText" presStyleLbl="bgAcc1" presStyleIdx="0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F95EA02-1C34-42C7-A682-214DC31D39C9}" type="pres">
      <dgm:prSet presAssocID="{96B1E635-C034-48A0-8BF7-091D23D46632}" presName="Name13" presStyleLbl="parChTrans1D2" presStyleIdx="1" presStyleCnt="12"/>
      <dgm:spPr/>
      <dgm:t>
        <a:bodyPr/>
        <a:lstStyle/>
        <a:p>
          <a:endParaRPr lang="tr-TR"/>
        </a:p>
      </dgm:t>
    </dgm:pt>
    <dgm:pt modelId="{ACDC9B6A-B02C-4331-905B-B88870651788}" type="pres">
      <dgm:prSet presAssocID="{3807BC2F-3F96-45CC-A9CC-5BBE7C0D3E2A}" presName="childText" presStyleLbl="bgAcc1" presStyleIdx="1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2F2212B-F1C2-4017-BC80-7DFCCD73B16D}" type="pres">
      <dgm:prSet presAssocID="{BEBEECC3-145E-43D2-A08C-0BD787FE1A5F}" presName="Name13" presStyleLbl="parChTrans1D2" presStyleIdx="2" presStyleCnt="12"/>
      <dgm:spPr/>
      <dgm:t>
        <a:bodyPr/>
        <a:lstStyle/>
        <a:p>
          <a:endParaRPr lang="tr-TR"/>
        </a:p>
      </dgm:t>
    </dgm:pt>
    <dgm:pt modelId="{41245757-27B3-4778-A6B8-61324BF9E151}" type="pres">
      <dgm:prSet presAssocID="{CF676744-ABDF-4086-A29A-B5D2863277A6}" presName="childText" presStyleLbl="bgAcc1" presStyleIdx="2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9748B0D-1AE0-41F0-8130-31E507335CDF}" type="pres">
      <dgm:prSet presAssocID="{897955C7-67C8-4DFA-96FC-9028A86DFF07}" presName="root" presStyleCnt="0"/>
      <dgm:spPr/>
    </dgm:pt>
    <dgm:pt modelId="{64E81302-1033-4B62-B2A0-C163A2BD2AE4}" type="pres">
      <dgm:prSet presAssocID="{897955C7-67C8-4DFA-96FC-9028A86DFF07}" presName="rootComposite" presStyleCnt="0"/>
      <dgm:spPr/>
    </dgm:pt>
    <dgm:pt modelId="{84D861F2-B472-4557-AA57-CE3B9BE2726D}" type="pres">
      <dgm:prSet presAssocID="{897955C7-67C8-4DFA-96FC-9028A86DFF07}" presName="rootText" presStyleLbl="node1" presStyleIdx="1" presStyleCnt="4"/>
      <dgm:spPr/>
      <dgm:t>
        <a:bodyPr/>
        <a:lstStyle/>
        <a:p>
          <a:endParaRPr lang="tr-TR"/>
        </a:p>
      </dgm:t>
    </dgm:pt>
    <dgm:pt modelId="{112D4B54-9903-454C-8759-D0600041CFED}" type="pres">
      <dgm:prSet presAssocID="{897955C7-67C8-4DFA-96FC-9028A86DFF07}" presName="rootConnector" presStyleLbl="node1" presStyleIdx="1" presStyleCnt="4"/>
      <dgm:spPr/>
      <dgm:t>
        <a:bodyPr/>
        <a:lstStyle/>
        <a:p>
          <a:endParaRPr lang="tr-TR"/>
        </a:p>
      </dgm:t>
    </dgm:pt>
    <dgm:pt modelId="{3C4E2D67-010B-47A5-B875-033B48DBEFA3}" type="pres">
      <dgm:prSet presAssocID="{897955C7-67C8-4DFA-96FC-9028A86DFF07}" presName="childShape" presStyleCnt="0"/>
      <dgm:spPr/>
    </dgm:pt>
    <dgm:pt modelId="{C9A5AA51-14BC-4DE2-8D42-48796068A4C9}" type="pres">
      <dgm:prSet presAssocID="{F931A5AA-8766-41CF-91DE-76777807390B}" presName="Name13" presStyleLbl="parChTrans1D2" presStyleIdx="3" presStyleCnt="12"/>
      <dgm:spPr/>
      <dgm:t>
        <a:bodyPr/>
        <a:lstStyle/>
        <a:p>
          <a:endParaRPr lang="tr-TR"/>
        </a:p>
      </dgm:t>
    </dgm:pt>
    <dgm:pt modelId="{0F77958C-1556-4123-B73C-9E8E64AF5B4D}" type="pres">
      <dgm:prSet presAssocID="{EC1F7A99-0FA5-4F32-8A26-16525EFA7CA0}" presName="childText" presStyleLbl="bgAcc1" presStyleIdx="3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C4C59E2-B38B-45FA-97B1-D95A526AA194}" type="pres">
      <dgm:prSet presAssocID="{C40800D9-8144-4B1F-B206-F681683119A4}" presName="Name13" presStyleLbl="parChTrans1D2" presStyleIdx="4" presStyleCnt="12"/>
      <dgm:spPr/>
      <dgm:t>
        <a:bodyPr/>
        <a:lstStyle/>
        <a:p>
          <a:endParaRPr lang="tr-TR"/>
        </a:p>
      </dgm:t>
    </dgm:pt>
    <dgm:pt modelId="{29ACDA4C-E72A-46B2-8BBF-4AC4CABB1687}" type="pres">
      <dgm:prSet presAssocID="{92B2DA5D-0358-40B6-B2C0-2FCF76F4B0D1}" presName="childText" presStyleLbl="bgAcc1" presStyleIdx="4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8F69759-B401-4446-907C-177AE3741995}" type="pres">
      <dgm:prSet presAssocID="{5B7BE073-9863-4B7A-98C1-B72008E30046}" presName="Name13" presStyleLbl="parChTrans1D2" presStyleIdx="5" presStyleCnt="12"/>
      <dgm:spPr/>
      <dgm:t>
        <a:bodyPr/>
        <a:lstStyle/>
        <a:p>
          <a:endParaRPr lang="tr-TR"/>
        </a:p>
      </dgm:t>
    </dgm:pt>
    <dgm:pt modelId="{31926BC5-DBCF-45C5-9182-BBFA241E3596}" type="pres">
      <dgm:prSet presAssocID="{01496E94-BC55-417A-871C-1CDA46270C22}" presName="childText" presStyleLbl="bgAcc1" presStyleIdx="5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9432413-7249-440E-AA19-3D04026C1B15}" type="pres">
      <dgm:prSet presAssocID="{457F49BA-0C48-4FC9-8E1D-7CA849FF2B1F}" presName="root" presStyleCnt="0"/>
      <dgm:spPr/>
    </dgm:pt>
    <dgm:pt modelId="{8ED146E9-C50D-4A25-BF4A-3F483AD50BCC}" type="pres">
      <dgm:prSet presAssocID="{457F49BA-0C48-4FC9-8E1D-7CA849FF2B1F}" presName="rootComposite" presStyleCnt="0"/>
      <dgm:spPr/>
    </dgm:pt>
    <dgm:pt modelId="{9E4DA9EA-D4C6-43A7-8FF4-0CBC4A961CA5}" type="pres">
      <dgm:prSet presAssocID="{457F49BA-0C48-4FC9-8E1D-7CA849FF2B1F}" presName="rootText" presStyleLbl="node1" presStyleIdx="2" presStyleCnt="4"/>
      <dgm:spPr/>
      <dgm:t>
        <a:bodyPr/>
        <a:lstStyle/>
        <a:p>
          <a:endParaRPr lang="tr-TR"/>
        </a:p>
      </dgm:t>
    </dgm:pt>
    <dgm:pt modelId="{1FA7DF95-08C9-4D13-AC80-29FA84E7A394}" type="pres">
      <dgm:prSet presAssocID="{457F49BA-0C48-4FC9-8E1D-7CA849FF2B1F}" presName="rootConnector" presStyleLbl="node1" presStyleIdx="2" presStyleCnt="4"/>
      <dgm:spPr/>
      <dgm:t>
        <a:bodyPr/>
        <a:lstStyle/>
        <a:p>
          <a:endParaRPr lang="tr-TR"/>
        </a:p>
      </dgm:t>
    </dgm:pt>
    <dgm:pt modelId="{DF0E7744-1B4D-452E-98C3-22D6D61C0038}" type="pres">
      <dgm:prSet presAssocID="{457F49BA-0C48-4FC9-8E1D-7CA849FF2B1F}" presName="childShape" presStyleCnt="0"/>
      <dgm:spPr/>
    </dgm:pt>
    <dgm:pt modelId="{A5BA89D4-2734-40A2-ADC3-EEDFC84FBCB1}" type="pres">
      <dgm:prSet presAssocID="{2B566701-7FF4-43E1-A71B-FC85C6992E00}" presName="Name13" presStyleLbl="parChTrans1D2" presStyleIdx="6" presStyleCnt="12"/>
      <dgm:spPr/>
      <dgm:t>
        <a:bodyPr/>
        <a:lstStyle/>
        <a:p>
          <a:endParaRPr lang="tr-TR"/>
        </a:p>
      </dgm:t>
    </dgm:pt>
    <dgm:pt modelId="{A7CD7D5E-7E2E-4E2D-96AC-4965C17544FB}" type="pres">
      <dgm:prSet presAssocID="{2C2F6CB5-E23B-4E39-ADB5-E7630D63297C}" presName="childText" presStyleLbl="bgAcc1" presStyleIdx="6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ECD6BD5-0A71-4F2C-82D4-B231E8E84CC1}" type="pres">
      <dgm:prSet presAssocID="{0D4C3A75-9D55-4149-BDBD-31F161478435}" presName="Name13" presStyleLbl="parChTrans1D2" presStyleIdx="7" presStyleCnt="12"/>
      <dgm:spPr/>
      <dgm:t>
        <a:bodyPr/>
        <a:lstStyle/>
        <a:p>
          <a:endParaRPr lang="tr-TR"/>
        </a:p>
      </dgm:t>
    </dgm:pt>
    <dgm:pt modelId="{720059FB-07F2-41F4-9358-99E9B24AC9CF}" type="pres">
      <dgm:prSet presAssocID="{93044EE4-19B5-4EE6-85B3-908EA72A0742}" presName="childText" presStyleLbl="bgAcc1" presStyleIdx="7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2B87ACE-C860-4982-A222-4991343FA64F}" type="pres">
      <dgm:prSet presAssocID="{57C2B921-5414-473A-ADA1-39408FE516B3}" presName="root" presStyleCnt="0"/>
      <dgm:spPr/>
    </dgm:pt>
    <dgm:pt modelId="{B41A896B-3906-4B47-A518-DAEBC825172B}" type="pres">
      <dgm:prSet presAssocID="{57C2B921-5414-473A-ADA1-39408FE516B3}" presName="rootComposite" presStyleCnt="0"/>
      <dgm:spPr/>
    </dgm:pt>
    <dgm:pt modelId="{747E1F63-04E2-43A6-80EE-C6E57E2B5DED}" type="pres">
      <dgm:prSet presAssocID="{57C2B921-5414-473A-ADA1-39408FE516B3}" presName="rootText" presStyleLbl="node1" presStyleIdx="3" presStyleCnt="4"/>
      <dgm:spPr/>
      <dgm:t>
        <a:bodyPr/>
        <a:lstStyle/>
        <a:p>
          <a:endParaRPr lang="tr-TR"/>
        </a:p>
      </dgm:t>
    </dgm:pt>
    <dgm:pt modelId="{621CC405-33CD-45AD-A7FD-05B37B6C34F1}" type="pres">
      <dgm:prSet presAssocID="{57C2B921-5414-473A-ADA1-39408FE516B3}" presName="rootConnector" presStyleLbl="node1" presStyleIdx="3" presStyleCnt="4"/>
      <dgm:spPr/>
      <dgm:t>
        <a:bodyPr/>
        <a:lstStyle/>
        <a:p>
          <a:endParaRPr lang="tr-TR"/>
        </a:p>
      </dgm:t>
    </dgm:pt>
    <dgm:pt modelId="{5F3F7971-B01B-4CE0-AEC8-D8F8BEA5B8AF}" type="pres">
      <dgm:prSet presAssocID="{57C2B921-5414-473A-ADA1-39408FE516B3}" presName="childShape" presStyleCnt="0"/>
      <dgm:spPr/>
    </dgm:pt>
    <dgm:pt modelId="{06245219-397F-4C80-A532-D40B08921643}" type="pres">
      <dgm:prSet presAssocID="{C0F83CD5-A9F8-4A17-9B6C-D830314A09AB}" presName="Name13" presStyleLbl="parChTrans1D2" presStyleIdx="8" presStyleCnt="12"/>
      <dgm:spPr/>
      <dgm:t>
        <a:bodyPr/>
        <a:lstStyle/>
        <a:p>
          <a:endParaRPr lang="tr-TR"/>
        </a:p>
      </dgm:t>
    </dgm:pt>
    <dgm:pt modelId="{A2EED26F-3D6A-4952-905F-12E142D6B9B1}" type="pres">
      <dgm:prSet presAssocID="{BD2076F4-7F75-4565-AC0A-484D70AFA0DF}" presName="childText" presStyleLbl="bgAcc1" presStyleIdx="8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A9B3E03-7987-4107-99FD-40729B98347B}" type="pres">
      <dgm:prSet presAssocID="{E14CF6A5-3602-4218-877E-CAFA1B5B797B}" presName="Name13" presStyleLbl="parChTrans1D2" presStyleIdx="9" presStyleCnt="12"/>
      <dgm:spPr/>
      <dgm:t>
        <a:bodyPr/>
        <a:lstStyle/>
        <a:p>
          <a:endParaRPr lang="tr-TR"/>
        </a:p>
      </dgm:t>
    </dgm:pt>
    <dgm:pt modelId="{95FC57CE-BCD3-4B19-8B48-C44874BD849E}" type="pres">
      <dgm:prSet presAssocID="{909527F3-8783-4EB2-8C61-04BC0C3959FC}" presName="childText" presStyleLbl="bgAcc1" presStyleIdx="9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DAB81E1-1D02-45C8-9B43-6BC0E4340190}" type="pres">
      <dgm:prSet presAssocID="{CC263F58-11DD-4D93-9440-9D36E92482F6}" presName="Name13" presStyleLbl="parChTrans1D2" presStyleIdx="10" presStyleCnt="12"/>
      <dgm:spPr/>
      <dgm:t>
        <a:bodyPr/>
        <a:lstStyle/>
        <a:p>
          <a:endParaRPr lang="tr-TR"/>
        </a:p>
      </dgm:t>
    </dgm:pt>
    <dgm:pt modelId="{8C67348C-0B88-4ABF-ACE0-504E2605D414}" type="pres">
      <dgm:prSet presAssocID="{48BC73D2-C171-46DF-A4D7-3F6899EC66F3}" presName="childText" presStyleLbl="bgAcc1" presStyleIdx="10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020EBE2-050F-4E6E-B5D2-E60BE50FCDC9}" type="pres">
      <dgm:prSet presAssocID="{1847C588-1B92-4780-9CBA-E2D42F9CA816}" presName="Name13" presStyleLbl="parChTrans1D2" presStyleIdx="11" presStyleCnt="12"/>
      <dgm:spPr/>
      <dgm:t>
        <a:bodyPr/>
        <a:lstStyle/>
        <a:p>
          <a:endParaRPr lang="tr-TR"/>
        </a:p>
      </dgm:t>
    </dgm:pt>
    <dgm:pt modelId="{F5D1E8F4-113B-42FB-8084-571E80EFE865}" type="pres">
      <dgm:prSet presAssocID="{3CE6BEAD-E8FE-4DB8-8064-B640671143D1}" presName="childText" presStyleLbl="bgAcc1" presStyleIdx="11" presStyleCnt="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EF37030-2FD7-4F74-AB0D-65BC5CCF8612}" type="presOf" srcId="{3CE6BEAD-E8FE-4DB8-8064-B640671143D1}" destId="{F5D1E8F4-113B-42FB-8084-571E80EFE865}" srcOrd="0" destOrd="0" presId="urn:microsoft.com/office/officeart/2005/8/layout/hierarchy3"/>
    <dgm:cxn modelId="{E9338BC7-9CEC-4675-91BB-E05CCB4B7C0A}" type="presOf" srcId="{3807BC2F-3F96-45CC-A9CC-5BBE7C0D3E2A}" destId="{ACDC9B6A-B02C-4331-905B-B88870651788}" srcOrd="0" destOrd="0" presId="urn:microsoft.com/office/officeart/2005/8/layout/hierarchy3"/>
    <dgm:cxn modelId="{E6A09C9D-9DAD-46D1-AB26-5BBEE6F82188}" srcId="{C4A5D6E7-2076-4F45-BE89-C47C3324011E}" destId="{CF676744-ABDF-4086-A29A-B5D2863277A6}" srcOrd="2" destOrd="0" parTransId="{BEBEECC3-145E-43D2-A08C-0BD787FE1A5F}" sibTransId="{00DD1FA4-D439-43E0-BD27-75CFF0D114BA}"/>
    <dgm:cxn modelId="{795A6AD2-42B5-439E-8434-7A1DB81F7F15}" type="presOf" srcId="{93044EE4-19B5-4EE6-85B3-908EA72A0742}" destId="{720059FB-07F2-41F4-9358-99E9B24AC9CF}" srcOrd="0" destOrd="0" presId="urn:microsoft.com/office/officeart/2005/8/layout/hierarchy3"/>
    <dgm:cxn modelId="{A55D8986-8674-4045-A61B-0F123CE1730E}" type="presOf" srcId="{EC1F7A99-0FA5-4F32-8A26-16525EFA7CA0}" destId="{0F77958C-1556-4123-B73C-9E8E64AF5B4D}" srcOrd="0" destOrd="0" presId="urn:microsoft.com/office/officeart/2005/8/layout/hierarchy3"/>
    <dgm:cxn modelId="{43EFBAFE-DB16-4C93-AAB4-B0D06BA098A0}" type="presOf" srcId="{2B566701-7FF4-43E1-A71B-FC85C6992E00}" destId="{A5BA89D4-2734-40A2-ADC3-EEDFC84FBCB1}" srcOrd="0" destOrd="0" presId="urn:microsoft.com/office/officeart/2005/8/layout/hierarchy3"/>
    <dgm:cxn modelId="{369EC268-FD83-4CED-9F84-4BF083425F9D}" type="presOf" srcId="{BEBEECC3-145E-43D2-A08C-0BD787FE1A5F}" destId="{12F2212B-F1C2-4017-BC80-7DFCCD73B16D}" srcOrd="0" destOrd="0" presId="urn:microsoft.com/office/officeart/2005/8/layout/hierarchy3"/>
    <dgm:cxn modelId="{96C0DF44-3C4E-47FB-BC2A-1A4A20B32B2E}" srcId="{897955C7-67C8-4DFA-96FC-9028A86DFF07}" destId="{EC1F7A99-0FA5-4F32-8A26-16525EFA7CA0}" srcOrd="0" destOrd="0" parTransId="{F931A5AA-8766-41CF-91DE-76777807390B}" sibTransId="{D5BD1F5B-ADC6-4A8A-9BF2-267C158F949E}"/>
    <dgm:cxn modelId="{7A7E2AF5-751C-42F1-8DE7-156C6D8D7A40}" type="presOf" srcId="{F38CE77C-D5B6-4120-890F-DF93B25F33C3}" destId="{5EC9D796-2B49-433E-81D1-C5E6F89E87C8}" srcOrd="0" destOrd="0" presId="urn:microsoft.com/office/officeart/2005/8/layout/hierarchy3"/>
    <dgm:cxn modelId="{47D63C9A-94DE-48CB-BEB0-35E08D6235E8}" type="presOf" srcId="{1847C588-1B92-4780-9CBA-E2D42F9CA816}" destId="{A020EBE2-050F-4E6E-B5D2-E60BE50FCDC9}" srcOrd="0" destOrd="0" presId="urn:microsoft.com/office/officeart/2005/8/layout/hierarchy3"/>
    <dgm:cxn modelId="{FE518D6E-0BBE-49DB-83A4-9A1CF48F8A77}" srcId="{0B7987F3-6DA7-47CE-942B-2384B3CF7C2B}" destId="{897955C7-67C8-4DFA-96FC-9028A86DFF07}" srcOrd="1" destOrd="0" parTransId="{001EB331-54C9-46E4-B71A-AA99DE749E2D}" sibTransId="{636A1C35-1F97-46A4-91CE-90705D862160}"/>
    <dgm:cxn modelId="{C5AA670E-BEEA-46EE-80C8-FDFF4826F0D8}" srcId="{897955C7-67C8-4DFA-96FC-9028A86DFF07}" destId="{01496E94-BC55-417A-871C-1CDA46270C22}" srcOrd="2" destOrd="0" parTransId="{5B7BE073-9863-4B7A-98C1-B72008E30046}" sibTransId="{E2F8686F-681C-4B84-80A9-A219A75B469F}"/>
    <dgm:cxn modelId="{3412B789-DE8E-4399-8707-0AEF54196EDA}" srcId="{57C2B921-5414-473A-ADA1-39408FE516B3}" destId="{48BC73D2-C171-46DF-A4D7-3F6899EC66F3}" srcOrd="2" destOrd="0" parTransId="{CC263F58-11DD-4D93-9440-9D36E92482F6}" sibTransId="{745196BA-4829-436F-AFAB-1901719A8773}"/>
    <dgm:cxn modelId="{179D6E8D-DB7D-4823-B333-803185BAAFA7}" type="presOf" srcId="{48BC73D2-C171-46DF-A4D7-3F6899EC66F3}" destId="{8C67348C-0B88-4ABF-ACE0-504E2605D414}" srcOrd="0" destOrd="0" presId="urn:microsoft.com/office/officeart/2005/8/layout/hierarchy3"/>
    <dgm:cxn modelId="{A1CFF087-12A4-4EC0-AE45-23B753AD2295}" type="presOf" srcId="{457F49BA-0C48-4FC9-8E1D-7CA849FF2B1F}" destId="{9E4DA9EA-D4C6-43A7-8FF4-0CBC4A961CA5}" srcOrd="0" destOrd="0" presId="urn:microsoft.com/office/officeart/2005/8/layout/hierarchy3"/>
    <dgm:cxn modelId="{259F2FFA-39BE-4E3A-BF95-3AF2ED3CB61C}" type="presOf" srcId="{897955C7-67C8-4DFA-96FC-9028A86DFF07}" destId="{84D861F2-B472-4557-AA57-CE3B9BE2726D}" srcOrd="0" destOrd="0" presId="urn:microsoft.com/office/officeart/2005/8/layout/hierarchy3"/>
    <dgm:cxn modelId="{10502BD1-1019-49A9-BD30-1258D28D7AB9}" type="presOf" srcId="{CF676744-ABDF-4086-A29A-B5D2863277A6}" destId="{41245757-27B3-4778-A6B8-61324BF9E151}" srcOrd="0" destOrd="0" presId="urn:microsoft.com/office/officeart/2005/8/layout/hierarchy3"/>
    <dgm:cxn modelId="{5F5CF7AA-B513-46F3-92E9-923D1EF74179}" type="presOf" srcId="{0D4C3A75-9D55-4149-BDBD-31F161478435}" destId="{5ECD6BD5-0A71-4F2C-82D4-B231E8E84CC1}" srcOrd="0" destOrd="0" presId="urn:microsoft.com/office/officeart/2005/8/layout/hierarchy3"/>
    <dgm:cxn modelId="{5C32A1D5-CD9C-4F20-B8B1-DE244DA8A758}" type="presOf" srcId="{0B7987F3-6DA7-47CE-942B-2384B3CF7C2B}" destId="{CD0F4E74-E249-4C34-BB66-1939D73890D8}" srcOrd="0" destOrd="0" presId="urn:microsoft.com/office/officeart/2005/8/layout/hierarchy3"/>
    <dgm:cxn modelId="{AFBB5FF2-30D4-4878-A20C-D355C663437E}" type="presOf" srcId="{897955C7-67C8-4DFA-96FC-9028A86DFF07}" destId="{112D4B54-9903-454C-8759-D0600041CFED}" srcOrd="1" destOrd="0" presId="urn:microsoft.com/office/officeart/2005/8/layout/hierarchy3"/>
    <dgm:cxn modelId="{76E7A631-A910-4E83-B17C-CD66D553490D}" type="presOf" srcId="{C4A5D6E7-2076-4F45-BE89-C47C3324011E}" destId="{E4F98DE2-A22C-4BEB-909B-42C58F11B76D}" srcOrd="0" destOrd="0" presId="urn:microsoft.com/office/officeart/2005/8/layout/hierarchy3"/>
    <dgm:cxn modelId="{BC2B8717-4317-4354-8136-24FF4CF74AF6}" type="presOf" srcId="{92B2DA5D-0358-40B6-B2C0-2FCF76F4B0D1}" destId="{29ACDA4C-E72A-46B2-8BBF-4AC4CABB1687}" srcOrd="0" destOrd="0" presId="urn:microsoft.com/office/officeart/2005/8/layout/hierarchy3"/>
    <dgm:cxn modelId="{937F4B59-65C9-4BD6-A9EE-0D32E535B8CD}" type="presOf" srcId="{C40800D9-8144-4B1F-B206-F681683119A4}" destId="{6C4C59E2-B38B-45FA-97B1-D95A526AA194}" srcOrd="0" destOrd="0" presId="urn:microsoft.com/office/officeart/2005/8/layout/hierarchy3"/>
    <dgm:cxn modelId="{AA9AC955-CBD9-4958-8AA9-FBB025B931E4}" type="presOf" srcId="{5B7BE073-9863-4B7A-98C1-B72008E30046}" destId="{08F69759-B401-4446-907C-177AE3741995}" srcOrd="0" destOrd="0" presId="urn:microsoft.com/office/officeart/2005/8/layout/hierarchy3"/>
    <dgm:cxn modelId="{15766FCA-7E12-4D7F-9145-6BA8F2EC9E09}" type="presOf" srcId="{C4A5D6E7-2076-4F45-BE89-C47C3324011E}" destId="{8FF1C7EA-2831-4CD7-BFC3-76E9B47E787C}" srcOrd="1" destOrd="0" presId="urn:microsoft.com/office/officeart/2005/8/layout/hierarchy3"/>
    <dgm:cxn modelId="{90002A51-F6C9-4C82-B26D-61A128193252}" srcId="{0B7987F3-6DA7-47CE-942B-2384B3CF7C2B}" destId="{457F49BA-0C48-4FC9-8E1D-7CA849FF2B1F}" srcOrd="2" destOrd="0" parTransId="{9F92509E-7929-40F9-8AF1-616E73F94979}" sibTransId="{E6678B61-5B64-4058-9C30-3B36B5F7AA51}"/>
    <dgm:cxn modelId="{E909FC92-9A0B-423E-92F7-FD52518CAFE4}" srcId="{897955C7-67C8-4DFA-96FC-9028A86DFF07}" destId="{92B2DA5D-0358-40B6-B2C0-2FCF76F4B0D1}" srcOrd="1" destOrd="0" parTransId="{C40800D9-8144-4B1F-B206-F681683119A4}" sibTransId="{DA4D9DA8-AE5B-40B4-8502-90454D93E17C}"/>
    <dgm:cxn modelId="{A9A46FB7-A0E2-4E59-8AB4-946CE1CDEEBF}" type="presOf" srcId="{57C2B921-5414-473A-ADA1-39408FE516B3}" destId="{621CC405-33CD-45AD-A7FD-05B37B6C34F1}" srcOrd="1" destOrd="0" presId="urn:microsoft.com/office/officeart/2005/8/layout/hierarchy3"/>
    <dgm:cxn modelId="{9CB148DD-7F4D-438C-B98E-35D4E5907070}" type="presOf" srcId="{457F49BA-0C48-4FC9-8E1D-7CA849FF2B1F}" destId="{1FA7DF95-08C9-4D13-AC80-29FA84E7A394}" srcOrd="1" destOrd="0" presId="urn:microsoft.com/office/officeart/2005/8/layout/hierarchy3"/>
    <dgm:cxn modelId="{7D1AB8F0-DCF7-41BF-9722-FACBBD645237}" type="presOf" srcId="{909527F3-8783-4EB2-8C61-04BC0C3959FC}" destId="{95FC57CE-BCD3-4B19-8B48-C44874BD849E}" srcOrd="0" destOrd="0" presId="urn:microsoft.com/office/officeart/2005/8/layout/hierarchy3"/>
    <dgm:cxn modelId="{BC32C754-F241-420E-A7C9-D24FCDB2F639}" srcId="{C4A5D6E7-2076-4F45-BE89-C47C3324011E}" destId="{8C54594A-2827-4347-BE51-C776F0531BCE}" srcOrd="0" destOrd="0" parTransId="{F38CE77C-D5B6-4120-890F-DF93B25F33C3}" sibTransId="{D28C7D77-A423-4D66-9C73-926408C3AE30}"/>
    <dgm:cxn modelId="{572BACF9-7A58-4630-9028-B70EEA1F3F09}" srcId="{457F49BA-0C48-4FC9-8E1D-7CA849FF2B1F}" destId="{93044EE4-19B5-4EE6-85B3-908EA72A0742}" srcOrd="1" destOrd="0" parTransId="{0D4C3A75-9D55-4149-BDBD-31F161478435}" sibTransId="{3C840C97-CE99-4FAF-9AAC-36040C863A52}"/>
    <dgm:cxn modelId="{C5BEA457-3F06-41DF-A843-D5BFCAA7AB5B}" type="presOf" srcId="{8C54594A-2827-4347-BE51-C776F0531BCE}" destId="{65579DC4-D111-480F-BBE1-93C791E66E34}" srcOrd="0" destOrd="0" presId="urn:microsoft.com/office/officeart/2005/8/layout/hierarchy3"/>
    <dgm:cxn modelId="{668DDDF9-A48D-4370-AD18-DCB8901E10D7}" srcId="{0B7987F3-6DA7-47CE-942B-2384B3CF7C2B}" destId="{C4A5D6E7-2076-4F45-BE89-C47C3324011E}" srcOrd="0" destOrd="0" parTransId="{58F4B948-7968-4992-8380-1DD24F3D3FC6}" sibTransId="{6023DDDE-A4D1-4301-851D-1030E8C2873F}"/>
    <dgm:cxn modelId="{05445CFA-AFEC-4810-AA3B-F1BDA067B730}" type="presOf" srcId="{CC263F58-11DD-4D93-9440-9D36E92482F6}" destId="{1DAB81E1-1D02-45C8-9B43-6BC0E4340190}" srcOrd="0" destOrd="0" presId="urn:microsoft.com/office/officeart/2005/8/layout/hierarchy3"/>
    <dgm:cxn modelId="{BAFAD782-DAA6-4348-9071-16C9388BEA58}" srcId="{57C2B921-5414-473A-ADA1-39408FE516B3}" destId="{909527F3-8783-4EB2-8C61-04BC0C3959FC}" srcOrd="1" destOrd="0" parTransId="{E14CF6A5-3602-4218-877E-CAFA1B5B797B}" sibTransId="{7D340A53-8FFE-486D-8648-1225220DC8FD}"/>
    <dgm:cxn modelId="{F99494E9-A2AC-467A-8112-585D9813E016}" type="presOf" srcId="{2C2F6CB5-E23B-4E39-ADB5-E7630D63297C}" destId="{A7CD7D5E-7E2E-4E2D-96AC-4965C17544FB}" srcOrd="0" destOrd="0" presId="urn:microsoft.com/office/officeart/2005/8/layout/hierarchy3"/>
    <dgm:cxn modelId="{B943E00B-81AC-421E-8D46-D5EB888ED55B}" type="presOf" srcId="{F931A5AA-8766-41CF-91DE-76777807390B}" destId="{C9A5AA51-14BC-4DE2-8D42-48796068A4C9}" srcOrd="0" destOrd="0" presId="urn:microsoft.com/office/officeart/2005/8/layout/hierarchy3"/>
    <dgm:cxn modelId="{921C9828-3277-48DB-A341-68A186B3F8F7}" srcId="{0B7987F3-6DA7-47CE-942B-2384B3CF7C2B}" destId="{57C2B921-5414-473A-ADA1-39408FE516B3}" srcOrd="3" destOrd="0" parTransId="{562F4D34-2AB8-4855-B136-453EEC527686}" sibTransId="{E7212678-E426-4C33-9F47-EF38E6F90C91}"/>
    <dgm:cxn modelId="{EC40B5A2-D181-4ED9-9BEC-110ED50308A6}" type="presOf" srcId="{C0F83CD5-A9F8-4A17-9B6C-D830314A09AB}" destId="{06245219-397F-4C80-A532-D40B08921643}" srcOrd="0" destOrd="0" presId="urn:microsoft.com/office/officeart/2005/8/layout/hierarchy3"/>
    <dgm:cxn modelId="{C83536A4-C365-4C75-A03C-9E2BB642E32B}" srcId="{57C2B921-5414-473A-ADA1-39408FE516B3}" destId="{3CE6BEAD-E8FE-4DB8-8064-B640671143D1}" srcOrd="3" destOrd="0" parTransId="{1847C588-1B92-4780-9CBA-E2D42F9CA816}" sibTransId="{CEE03937-961F-45AC-9860-B8B18B0850FA}"/>
    <dgm:cxn modelId="{9EE85BF6-503B-4BC4-A227-9B4DFF16036F}" type="presOf" srcId="{57C2B921-5414-473A-ADA1-39408FE516B3}" destId="{747E1F63-04E2-43A6-80EE-C6E57E2B5DED}" srcOrd="0" destOrd="0" presId="urn:microsoft.com/office/officeart/2005/8/layout/hierarchy3"/>
    <dgm:cxn modelId="{4AF5CF6B-5E85-4A34-BB67-8CCF96B3FA2B}" srcId="{C4A5D6E7-2076-4F45-BE89-C47C3324011E}" destId="{3807BC2F-3F96-45CC-A9CC-5BBE7C0D3E2A}" srcOrd="1" destOrd="0" parTransId="{96B1E635-C034-48A0-8BF7-091D23D46632}" sibTransId="{D5507382-B6B0-402A-BE80-A144B78DA4C9}"/>
    <dgm:cxn modelId="{91341D33-CF46-47F9-821D-42409C67B87F}" type="presOf" srcId="{96B1E635-C034-48A0-8BF7-091D23D46632}" destId="{7F95EA02-1C34-42C7-A682-214DC31D39C9}" srcOrd="0" destOrd="0" presId="urn:microsoft.com/office/officeart/2005/8/layout/hierarchy3"/>
    <dgm:cxn modelId="{06160EE2-F3AE-47CA-B32E-D0375393DBB8}" type="presOf" srcId="{BD2076F4-7F75-4565-AC0A-484D70AFA0DF}" destId="{A2EED26F-3D6A-4952-905F-12E142D6B9B1}" srcOrd="0" destOrd="0" presId="urn:microsoft.com/office/officeart/2005/8/layout/hierarchy3"/>
    <dgm:cxn modelId="{BA9A8D76-819F-45E3-A436-DF2BFCBB0B7B}" srcId="{457F49BA-0C48-4FC9-8E1D-7CA849FF2B1F}" destId="{2C2F6CB5-E23B-4E39-ADB5-E7630D63297C}" srcOrd="0" destOrd="0" parTransId="{2B566701-7FF4-43E1-A71B-FC85C6992E00}" sibTransId="{EBB3D264-FE41-4E90-A032-76D97CD6B14B}"/>
    <dgm:cxn modelId="{7D312EA2-88C5-42CD-A78B-D29563E39DD2}" type="presOf" srcId="{E14CF6A5-3602-4218-877E-CAFA1B5B797B}" destId="{BA9B3E03-7987-4107-99FD-40729B98347B}" srcOrd="0" destOrd="0" presId="urn:microsoft.com/office/officeart/2005/8/layout/hierarchy3"/>
    <dgm:cxn modelId="{5EFC27FF-2324-440B-988D-2D1F0025FFD9}" type="presOf" srcId="{01496E94-BC55-417A-871C-1CDA46270C22}" destId="{31926BC5-DBCF-45C5-9182-BBFA241E3596}" srcOrd="0" destOrd="0" presId="urn:microsoft.com/office/officeart/2005/8/layout/hierarchy3"/>
    <dgm:cxn modelId="{7536DD56-8D10-48D4-BBE8-52ED549C818B}" srcId="{57C2B921-5414-473A-ADA1-39408FE516B3}" destId="{BD2076F4-7F75-4565-AC0A-484D70AFA0DF}" srcOrd="0" destOrd="0" parTransId="{C0F83CD5-A9F8-4A17-9B6C-D830314A09AB}" sibTransId="{1A0D3245-7EC6-4FEA-8C2E-393FAA38CC81}"/>
    <dgm:cxn modelId="{E2DFB359-3D5A-4761-AF69-364E7F6BA8F2}" type="presParOf" srcId="{CD0F4E74-E249-4C34-BB66-1939D73890D8}" destId="{D3B54AE5-58C4-4817-AA82-1DDBE890ADC7}" srcOrd="0" destOrd="0" presId="urn:microsoft.com/office/officeart/2005/8/layout/hierarchy3"/>
    <dgm:cxn modelId="{18D998B2-E819-4E43-9776-7F55C55003BA}" type="presParOf" srcId="{D3B54AE5-58C4-4817-AA82-1DDBE890ADC7}" destId="{ADF01660-BF39-40DC-B0DC-A917917D8265}" srcOrd="0" destOrd="0" presId="urn:microsoft.com/office/officeart/2005/8/layout/hierarchy3"/>
    <dgm:cxn modelId="{95E3D7F5-4674-4F26-B333-215CBC739B52}" type="presParOf" srcId="{ADF01660-BF39-40DC-B0DC-A917917D8265}" destId="{E4F98DE2-A22C-4BEB-909B-42C58F11B76D}" srcOrd="0" destOrd="0" presId="urn:microsoft.com/office/officeart/2005/8/layout/hierarchy3"/>
    <dgm:cxn modelId="{02A3952C-A7DB-4E9C-BCE4-5A269788D2E0}" type="presParOf" srcId="{ADF01660-BF39-40DC-B0DC-A917917D8265}" destId="{8FF1C7EA-2831-4CD7-BFC3-76E9B47E787C}" srcOrd="1" destOrd="0" presId="urn:microsoft.com/office/officeart/2005/8/layout/hierarchy3"/>
    <dgm:cxn modelId="{E20682F0-7B4C-4F05-91D3-D771D7BF52A0}" type="presParOf" srcId="{D3B54AE5-58C4-4817-AA82-1DDBE890ADC7}" destId="{6389BFE0-E88E-4A23-A180-5E1F8E96AFE0}" srcOrd="1" destOrd="0" presId="urn:microsoft.com/office/officeart/2005/8/layout/hierarchy3"/>
    <dgm:cxn modelId="{D18FEFB9-31F4-4B6A-A746-ADF7DA152069}" type="presParOf" srcId="{6389BFE0-E88E-4A23-A180-5E1F8E96AFE0}" destId="{5EC9D796-2B49-433E-81D1-C5E6F89E87C8}" srcOrd="0" destOrd="0" presId="urn:microsoft.com/office/officeart/2005/8/layout/hierarchy3"/>
    <dgm:cxn modelId="{14538055-0DA6-4A7F-B142-3B30EFDD9EEB}" type="presParOf" srcId="{6389BFE0-E88E-4A23-A180-5E1F8E96AFE0}" destId="{65579DC4-D111-480F-BBE1-93C791E66E34}" srcOrd="1" destOrd="0" presId="urn:microsoft.com/office/officeart/2005/8/layout/hierarchy3"/>
    <dgm:cxn modelId="{8A90E7EF-51A6-4E6A-8ACA-67E5EB7CE14C}" type="presParOf" srcId="{6389BFE0-E88E-4A23-A180-5E1F8E96AFE0}" destId="{7F95EA02-1C34-42C7-A682-214DC31D39C9}" srcOrd="2" destOrd="0" presId="urn:microsoft.com/office/officeart/2005/8/layout/hierarchy3"/>
    <dgm:cxn modelId="{C7B09CF4-2C33-47B1-A4F6-CE15F02F2789}" type="presParOf" srcId="{6389BFE0-E88E-4A23-A180-5E1F8E96AFE0}" destId="{ACDC9B6A-B02C-4331-905B-B88870651788}" srcOrd="3" destOrd="0" presId="urn:microsoft.com/office/officeart/2005/8/layout/hierarchy3"/>
    <dgm:cxn modelId="{3789BE5E-1780-4DCD-9791-37507C6B7727}" type="presParOf" srcId="{6389BFE0-E88E-4A23-A180-5E1F8E96AFE0}" destId="{12F2212B-F1C2-4017-BC80-7DFCCD73B16D}" srcOrd="4" destOrd="0" presId="urn:microsoft.com/office/officeart/2005/8/layout/hierarchy3"/>
    <dgm:cxn modelId="{BC2CC003-A38E-440F-946E-511C4BFF89B7}" type="presParOf" srcId="{6389BFE0-E88E-4A23-A180-5E1F8E96AFE0}" destId="{41245757-27B3-4778-A6B8-61324BF9E151}" srcOrd="5" destOrd="0" presId="urn:microsoft.com/office/officeart/2005/8/layout/hierarchy3"/>
    <dgm:cxn modelId="{FD24AEA6-3D61-4F5E-8CD3-E482A50DA5EF}" type="presParOf" srcId="{CD0F4E74-E249-4C34-BB66-1939D73890D8}" destId="{B9748B0D-1AE0-41F0-8130-31E507335CDF}" srcOrd="1" destOrd="0" presId="urn:microsoft.com/office/officeart/2005/8/layout/hierarchy3"/>
    <dgm:cxn modelId="{3B9E43B3-9709-42A4-B74A-9068AF0588C2}" type="presParOf" srcId="{B9748B0D-1AE0-41F0-8130-31E507335CDF}" destId="{64E81302-1033-4B62-B2A0-C163A2BD2AE4}" srcOrd="0" destOrd="0" presId="urn:microsoft.com/office/officeart/2005/8/layout/hierarchy3"/>
    <dgm:cxn modelId="{C4BD2FB4-4A11-4CCC-9A03-9AE51703E087}" type="presParOf" srcId="{64E81302-1033-4B62-B2A0-C163A2BD2AE4}" destId="{84D861F2-B472-4557-AA57-CE3B9BE2726D}" srcOrd="0" destOrd="0" presId="urn:microsoft.com/office/officeart/2005/8/layout/hierarchy3"/>
    <dgm:cxn modelId="{CF40ECA7-AADB-4E04-98D3-24FE68A1C6ED}" type="presParOf" srcId="{64E81302-1033-4B62-B2A0-C163A2BD2AE4}" destId="{112D4B54-9903-454C-8759-D0600041CFED}" srcOrd="1" destOrd="0" presId="urn:microsoft.com/office/officeart/2005/8/layout/hierarchy3"/>
    <dgm:cxn modelId="{E3D8D6E7-D8F1-415C-95BD-3342C0EBDFB8}" type="presParOf" srcId="{B9748B0D-1AE0-41F0-8130-31E507335CDF}" destId="{3C4E2D67-010B-47A5-B875-033B48DBEFA3}" srcOrd="1" destOrd="0" presId="urn:microsoft.com/office/officeart/2005/8/layout/hierarchy3"/>
    <dgm:cxn modelId="{D67B13EA-EF00-441B-B5A3-F16434D2D12E}" type="presParOf" srcId="{3C4E2D67-010B-47A5-B875-033B48DBEFA3}" destId="{C9A5AA51-14BC-4DE2-8D42-48796068A4C9}" srcOrd="0" destOrd="0" presId="urn:microsoft.com/office/officeart/2005/8/layout/hierarchy3"/>
    <dgm:cxn modelId="{2C012D86-0E36-4862-AD40-1A2C36AE3C5B}" type="presParOf" srcId="{3C4E2D67-010B-47A5-B875-033B48DBEFA3}" destId="{0F77958C-1556-4123-B73C-9E8E64AF5B4D}" srcOrd="1" destOrd="0" presId="urn:microsoft.com/office/officeart/2005/8/layout/hierarchy3"/>
    <dgm:cxn modelId="{0762927C-6BDA-4F73-9256-1CC76CC5062A}" type="presParOf" srcId="{3C4E2D67-010B-47A5-B875-033B48DBEFA3}" destId="{6C4C59E2-B38B-45FA-97B1-D95A526AA194}" srcOrd="2" destOrd="0" presId="urn:microsoft.com/office/officeart/2005/8/layout/hierarchy3"/>
    <dgm:cxn modelId="{E44C4526-9C38-4F0C-8F24-B781DB0BE251}" type="presParOf" srcId="{3C4E2D67-010B-47A5-B875-033B48DBEFA3}" destId="{29ACDA4C-E72A-46B2-8BBF-4AC4CABB1687}" srcOrd="3" destOrd="0" presId="urn:microsoft.com/office/officeart/2005/8/layout/hierarchy3"/>
    <dgm:cxn modelId="{6E006277-3425-4DBC-AB2B-C9DDEE329DD5}" type="presParOf" srcId="{3C4E2D67-010B-47A5-B875-033B48DBEFA3}" destId="{08F69759-B401-4446-907C-177AE3741995}" srcOrd="4" destOrd="0" presId="urn:microsoft.com/office/officeart/2005/8/layout/hierarchy3"/>
    <dgm:cxn modelId="{E578CDB2-78A2-453A-929F-6154872C62C5}" type="presParOf" srcId="{3C4E2D67-010B-47A5-B875-033B48DBEFA3}" destId="{31926BC5-DBCF-45C5-9182-BBFA241E3596}" srcOrd="5" destOrd="0" presId="urn:microsoft.com/office/officeart/2005/8/layout/hierarchy3"/>
    <dgm:cxn modelId="{13D608A0-DBE8-4EC6-B55C-862D0AAAD85E}" type="presParOf" srcId="{CD0F4E74-E249-4C34-BB66-1939D73890D8}" destId="{C9432413-7249-440E-AA19-3D04026C1B15}" srcOrd="2" destOrd="0" presId="urn:microsoft.com/office/officeart/2005/8/layout/hierarchy3"/>
    <dgm:cxn modelId="{77A6F487-57F0-4D1F-83C9-9DD673F74104}" type="presParOf" srcId="{C9432413-7249-440E-AA19-3D04026C1B15}" destId="{8ED146E9-C50D-4A25-BF4A-3F483AD50BCC}" srcOrd="0" destOrd="0" presId="urn:microsoft.com/office/officeart/2005/8/layout/hierarchy3"/>
    <dgm:cxn modelId="{E8BF706A-89EB-40B9-BB82-F55B59BF69E0}" type="presParOf" srcId="{8ED146E9-C50D-4A25-BF4A-3F483AD50BCC}" destId="{9E4DA9EA-D4C6-43A7-8FF4-0CBC4A961CA5}" srcOrd="0" destOrd="0" presId="urn:microsoft.com/office/officeart/2005/8/layout/hierarchy3"/>
    <dgm:cxn modelId="{DA165234-532B-4795-A2FE-BE7EF34ABFD8}" type="presParOf" srcId="{8ED146E9-C50D-4A25-BF4A-3F483AD50BCC}" destId="{1FA7DF95-08C9-4D13-AC80-29FA84E7A394}" srcOrd="1" destOrd="0" presId="urn:microsoft.com/office/officeart/2005/8/layout/hierarchy3"/>
    <dgm:cxn modelId="{F9448189-784F-4414-974A-D64CC0B58296}" type="presParOf" srcId="{C9432413-7249-440E-AA19-3D04026C1B15}" destId="{DF0E7744-1B4D-452E-98C3-22D6D61C0038}" srcOrd="1" destOrd="0" presId="urn:microsoft.com/office/officeart/2005/8/layout/hierarchy3"/>
    <dgm:cxn modelId="{52C9B10F-A669-4389-ADCC-854B7B2FDAD9}" type="presParOf" srcId="{DF0E7744-1B4D-452E-98C3-22D6D61C0038}" destId="{A5BA89D4-2734-40A2-ADC3-EEDFC84FBCB1}" srcOrd="0" destOrd="0" presId="urn:microsoft.com/office/officeart/2005/8/layout/hierarchy3"/>
    <dgm:cxn modelId="{338F87D2-4579-4A1F-9F17-5EFD3615BD40}" type="presParOf" srcId="{DF0E7744-1B4D-452E-98C3-22D6D61C0038}" destId="{A7CD7D5E-7E2E-4E2D-96AC-4965C17544FB}" srcOrd="1" destOrd="0" presId="urn:microsoft.com/office/officeart/2005/8/layout/hierarchy3"/>
    <dgm:cxn modelId="{2FBC056D-27BA-40F9-9DC4-B32DB99319F1}" type="presParOf" srcId="{DF0E7744-1B4D-452E-98C3-22D6D61C0038}" destId="{5ECD6BD5-0A71-4F2C-82D4-B231E8E84CC1}" srcOrd="2" destOrd="0" presId="urn:microsoft.com/office/officeart/2005/8/layout/hierarchy3"/>
    <dgm:cxn modelId="{CF908340-3C63-4F00-954A-06DDA2246F77}" type="presParOf" srcId="{DF0E7744-1B4D-452E-98C3-22D6D61C0038}" destId="{720059FB-07F2-41F4-9358-99E9B24AC9CF}" srcOrd="3" destOrd="0" presId="urn:microsoft.com/office/officeart/2005/8/layout/hierarchy3"/>
    <dgm:cxn modelId="{049C6AB0-E27A-4A68-9DA8-234C629FBBF4}" type="presParOf" srcId="{CD0F4E74-E249-4C34-BB66-1939D73890D8}" destId="{C2B87ACE-C860-4982-A222-4991343FA64F}" srcOrd="3" destOrd="0" presId="urn:microsoft.com/office/officeart/2005/8/layout/hierarchy3"/>
    <dgm:cxn modelId="{A7171F38-9B55-48FF-BDE1-D15DF0400088}" type="presParOf" srcId="{C2B87ACE-C860-4982-A222-4991343FA64F}" destId="{B41A896B-3906-4B47-A518-DAEBC825172B}" srcOrd="0" destOrd="0" presId="urn:microsoft.com/office/officeart/2005/8/layout/hierarchy3"/>
    <dgm:cxn modelId="{9CA9FF48-3CA9-4E8D-B2FA-F03D08863D33}" type="presParOf" srcId="{B41A896B-3906-4B47-A518-DAEBC825172B}" destId="{747E1F63-04E2-43A6-80EE-C6E57E2B5DED}" srcOrd="0" destOrd="0" presId="urn:microsoft.com/office/officeart/2005/8/layout/hierarchy3"/>
    <dgm:cxn modelId="{973DE856-3B05-43DB-9F9B-13A4CB09F3DD}" type="presParOf" srcId="{B41A896B-3906-4B47-A518-DAEBC825172B}" destId="{621CC405-33CD-45AD-A7FD-05B37B6C34F1}" srcOrd="1" destOrd="0" presId="urn:microsoft.com/office/officeart/2005/8/layout/hierarchy3"/>
    <dgm:cxn modelId="{BCE44FF6-C6D3-41D5-9640-B7BFFC8C4A02}" type="presParOf" srcId="{C2B87ACE-C860-4982-A222-4991343FA64F}" destId="{5F3F7971-B01B-4CE0-AEC8-D8F8BEA5B8AF}" srcOrd="1" destOrd="0" presId="urn:microsoft.com/office/officeart/2005/8/layout/hierarchy3"/>
    <dgm:cxn modelId="{0BC4A0B9-C33F-4025-8A1D-F11C33F5D10F}" type="presParOf" srcId="{5F3F7971-B01B-4CE0-AEC8-D8F8BEA5B8AF}" destId="{06245219-397F-4C80-A532-D40B08921643}" srcOrd="0" destOrd="0" presId="urn:microsoft.com/office/officeart/2005/8/layout/hierarchy3"/>
    <dgm:cxn modelId="{7BC6587B-854A-4245-A9F3-FA2343DCDA90}" type="presParOf" srcId="{5F3F7971-B01B-4CE0-AEC8-D8F8BEA5B8AF}" destId="{A2EED26F-3D6A-4952-905F-12E142D6B9B1}" srcOrd="1" destOrd="0" presId="urn:microsoft.com/office/officeart/2005/8/layout/hierarchy3"/>
    <dgm:cxn modelId="{C53A385C-9606-4CCD-B485-F6C7CB165381}" type="presParOf" srcId="{5F3F7971-B01B-4CE0-AEC8-D8F8BEA5B8AF}" destId="{BA9B3E03-7987-4107-99FD-40729B98347B}" srcOrd="2" destOrd="0" presId="urn:microsoft.com/office/officeart/2005/8/layout/hierarchy3"/>
    <dgm:cxn modelId="{58412AB3-AB70-4049-A774-DB8FE56F7EDF}" type="presParOf" srcId="{5F3F7971-B01B-4CE0-AEC8-D8F8BEA5B8AF}" destId="{95FC57CE-BCD3-4B19-8B48-C44874BD849E}" srcOrd="3" destOrd="0" presId="urn:microsoft.com/office/officeart/2005/8/layout/hierarchy3"/>
    <dgm:cxn modelId="{35A7EEAE-3FB7-491C-B489-5B8EBA5DEEE7}" type="presParOf" srcId="{5F3F7971-B01B-4CE0-AEC8-D8F8BEA5B8AF}" destId="{1DAB81E1-1D02-45C8-9B43-6BC0E4340190}" srcOrd="4" destOrd="0" presId="urn:microsoft.com/office/officeart/2005/8/layout/hierarchy3"/>
    <dgm:cxn modelId="{3770D507-F5E6-4C80-9CED-FA7F131F1F1A}" type="presParOf" srcId="{5F3F7971-B01B-4CE0-AEC8-D8F8BEA5B8AF}" destId="{8C67348C-0B88-4ABF-ACE0-504E2605D414}" srcOrd="5" destOrd="0" presId="urn:microsoft.com/office/officeart/2005/8/layout/hierarchy3"/>
    <dgm:cxn modelId="{D0B98590-4ACA-4ED7-99F5-B071198F4A39}" type="presParOf" srcId="{5F3F7971-B01B-4CE0-AEC8-D8F8BEA5B8AF}" destId="{A020EBE2-050F-4E6E-B5D2-E60BE50FCDC9}" srcOrd="6" destOrd="0" presId="urn:microsoft.com/office/officeart/2005/8/layout/hierarchy3"/>
    <dgm:cxn modelId="{52225818-24B9-4BB7-B2B2-ED206B3CDCF0}" type="presParOf" srcId="{5F3F7971-B01B-4CE0-AEC8-D8F8BEA5B8AF}" destId="{F5D1E8F4-113B-42FB-8084-571E80EFE865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9E15D3-7A57-4C05-B19D-8C5215393B18}" type="doc">
      <dgm:prSet loTypeId="urn:microsoft.com/office/officeart/2005/8/layout/orgChart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9DBF8F5-6D80-4870-858C-CBC4045BDFFA}">
      <dgm:prSet phldrT="[Metin]"/>
      <dgm:spPr/>
      <dgm:t>
        <a:bodyPr/>
        <a:lstStyle/>
        <a:p>
          <a:r>
            <a:rPr lang="tr-TR" dirty="0" smtClean="0"/>
            <a:t>Ölçülen Özelliğin Türüne Göre </a:t>
          </a:r>
          <a:endParaRPr lang="tr-TR" dirty="0"/>
        </a:p>
      </dgm:t>
    </dgm:pt>
    <dgm:pt modelId="{36E45864-3C28-4742-AD05-88CCDC71C497}" type="parTrans" cxnId="{C14EA17D-FE93-4AF5-B827-4025A4DD79A9}">
      <dgm:prSet/>
      <dgm:spPr/>
      <dgm:t>
        <a:bodyPr/>
        <a:lstStyle/>
        <a:p>
          <a:endParaRPr lang="tr-TR"/>
        </a:p>
      </dgm:t>
    </dgm:pt>
    <dgm:pt modelId="{204E463D-A014-42E2-A372-F34320E1B617}" type="sibTrans" cxnId="{C14EA17D-FE93-4AF5-B827-4025A4DD79A9}">
      <dgm:prSet/>
      <dgm:spPr/>
      <dgm:t>
        <a:bodyPr/>
        <a:lstStyle/>
        <a:p>
          <a:endParaRPr lang="tr-TR"/>
        </a:p>
      </dgm:t>
    </dgm:pt>
    <dgm:pt modelId="{336C8830-0142-435A-8792-1CF8B97BD99C}">
      <dgm:prSet phldrT="[Metin]"/>
      <dgm:spPr/>
      <dgm:t>
        <a:bodyPr/>
        <a:lstStyle/>
        <a:p>
          <a:r>
            <a:rPr lang="tr-TR" dirty="0" smtClean="0"/>
            <a:t>Maksimum Performans Testleri </a:t>
          </a:r>
          <a:endParaRPr lang="tr-TR" dirty="0"/>
        </a:p>
      </dgm:t>
    </dgm:pt>
    <dgm:pt modelId="{C98FF458-0E5D-487B-96B7-16E16AB8AC6C}" type="parTrans" cxnId="{CA742D30-8FDE-4248-AE82-DE2D2E48CEEF}">
      <dgm:prSet/>
      <dgm:spPr/>
      <dgm:t>
        <a:bodyPr/>
        <a:lstStyle/>
        <a:p>
          <a:endParaRPr lang="tr-TR"/>
        </a:p>
      </dgm:t>
    </dgm:pt>
    <dgm:pt modelId="{9569058C-9DF5-4409-BE61-76C575509D87}" type="sibTrans" cxnId="{CA742D30-8FDE-4248-AE82-DE2D2E48CEEF}">
      <dgm:prSet/>
      <dgm:spPr/>
      <dgm:t>
        <a:bodyPr/>
        <a:lstStyle/>
        <a:p>
          <a:endParaRPr lang="tr-TR"/>
        </a:p>
      </dgm:t>
    </dgm:pt>
    <dgm:pt modelId="{165C5E0F-FD82-4A8C-A995-25A617477E06}">
      <dgm:prSet phldrT="[Metin]"/>
      <dgm:spPr/>
      <dgm:t>
        <a:bodyPr/>
        <a:lstStyle/>
        <a:p>
          <a:r>
            <a:rPr lang="tr-TR" dirty="0" smtClean="0"/>
            <a:t>Tipik Tepki Testleri</a:t>
          </a:r>
          <a:endParaRPr lang="tr-TR" dirty="0"/>
        </a:p>
      </dgm:t>
    </dgm:pt>
    <dgm:pt modelId="{A7DEE1A0-BF40-4814-A454-19313EFF00AF}" type="parTrans" cxnId="{3C57D873-2C1B-4500-BB0D-D5103D1FBE63}">
      <dgm:prSet/>
      <dgm:spPr/>
      <dgm:t>
        <a:bodyPr/>
        <a:lstStyle/>
        <a:p>
          <a:endParaRPr lang="tr-TR"/>
        </a:p>
      </dgm:t>
    </dgm:pt>
    <dgm:pt modelId="{B740721B-A5DE-487B-BE95-8F817C90BE6C}" type="sibTrans" cxnId="{3C57D873-2C1B-4500-BB0D-D5103D1FBE63}">
      <dgm:prSet/>
      <dgm:spPr/>
      <dgm:t>
        <a:bodyPr/>
        <a:lstStyle/>
        <a:p>
          <a:endParaRPr lang="tr-TR"/>
        </a:p>
      </dgm:t>
    </dgm:pt>
    <dgm:pt modelId="{844AF954-7055-4115-BB8F-359C8397328B}" type="pres">
      <dgm:prSet presAssocID="{549E15D3-7A57-4C05-B19D-8C5215393B1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C6A5CBDE-C27F-4853-BEB2-8027ACAC2887}" type="pres">
      <dgm:prSet presAssocID="{B9DBF8F5-6D80-4870-858C-CBC4045BDFFA}" presName="hierRoot1" presStyleCnt="0">
        <dgm:presLayoutVars>
          <dgm:hierBranch val="init"/>
        </dgm:presLayoutVars>
      </dgm:prSet>
      <dgm:spPr/>
    </dgm:pt>
    <dgm:pt modelId="{E674F8AB-AF97-4180-B6BD-28DA70A3628E}" type="pres">
      <dgm:prSet presAssocID="{B9DBF8F5-6D80-4870-858C-CBC4045BDFFA}" presName="rootComposite1" presStyleCnt="0"/>
      <dgm:spPr/>
    </dgm:pt>
    <dgm:pt modelId="{3B5F0907-58F2-4CA8-B264-4BC4C6A03356}" type="pres">
      <dgm:prSet presAssocID="{B9DBF8F5-6D80-4870-858C-CBC4045BDFFA}" presName="rootText1" presStyleLbl="node0" presStyleIdx="0" presStyleCnt="1" custScaleX="165058" custScaleY="3868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0EEA9BC-DA74-4E17-91FD-CF3E7B4A25C8}" type="pres">
      <dgm:prSet presAssocID="{B9DBF8F5-6D80-4870-858C-CBC4045BDFFA}" presName="rootConnector1" presStyleLbl="node1" presStyleIdx="0" presStyleCnt="0"/>
      <dgm:spPr/>
      <dgm:t>
        <a:bodyPr/>
        <a:lstStyle/>
        <a:p>
          <a:endParaRPr lang="tr-TR"/>
        </a:p>
      </dgm:t>
    </dgm:pt>
    <dgm:pt modelId="{A958C656-6BDB-425A-8893-748E2757CCFD}" type="pres">
      <dgm:prSet presAssocID="{B9DBF8F5-6D80-4870-858C-CBC4045BDFFA}" presName="hierChild2" presStyleCnt="0"/>
      <dgm:spPr/>
    </dgm:pt>
    <dgm:pt modelId="{F927710F-6451-46C6-AE74-1DF819C0F94B}" type="pres">
      <dgm:prSet presAssocID="{C98FF458-0E5D-487B-96B7-16E16AB8AC6C}" presName="Name37" presStyleLbl="parChTrans1D2" presStyleIdx="0" presStyleCnt="2"/>
      <dgm:spPr/>
      <dgm:t>
        <a:bodyPr/>
        <a:lstStyle/>
        <a:p>
          <a:endParaRPr lang="tr-TR"/>
        </a:p>
      </dgm:t>
    </dgm:pt>
    <dgm:pt modelId="{D909286B-1A91-4544-934D-446A1EFDDA4F}" type="pres">
      <dgm:prSet presAssocID="{336C8830-0142-435A-8792-1CF8B97BD99C}" presName="hierRoot2" presStyleCnt="0">
        <dgm:presLayoutVars>
          <dgm:hierBranch val="init"/>
        </dgm:presLayoutVars>
      </dgm:prSet>
      <dgm:spPr/>
    </dgm:pt>
    <dgm:pt modelId="{DE771573-C162-4845-88D5-3821B38A68A9}" type="pres">
      <dgm:prSet presAssocID="{336C8830-0142-435A-8792-1CF8B97BD99C}" presName="rootComposite" presStyleCnt="0"/>
      <dgm:spPr/>
    </dgm:pt>
    <dgm:pt modelId="{8E5292E4-DAB1-4D1C-9934-04CF9505CBFF}" type="pres">
      <dgm:prSet presAssocID="{336C8830-0142-435A-8792-1CF8B97BD99C}" presName="rootText" presStyleLbl="node2" presStyleIdx="0" presStyleCnt="2" custScaleY="4087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D1A0A58-898D-4F96-8AF4-3ABC44B26A22}" type="pres">
      <dgm:prSet presAssocID="{336C8830-0142-435A-8792-1CF8B97BD99C}" presName="rootConnector" presStyleLbl="node2" presStyleIdx="0" presStyleCnt="2"/>
      <dgm:spPr/>
      <dgm:t>
        <a:bodyPr/>
        <a:lstStyle/>
        <a:p>
          <a:endParaRPr lang="tr-TR"/>
        </a:p>
      </dgm:t>
    </dgm:pt>
    <dgm:pt modelId="{39AD92E1-A7B1-4CAA-80E3-83E608AF8685}" type="pres">
      <dgm:prSet presAssocID="{336C8830-0142-435A-8792-1CF8B97BD99C}" presName="hierChild4" presStyleCnt="0"/>
      <dgm:spPr/>
    </dgm:pt>
    <dgm:pt modelId="{D9908FF9-062A-4E3B-B118-A241E1EEE727}" type="pres">
      <dgm:prSet presAssocID="{336C8830-0142-435A-8792-1CF8B97BD99C}" presName="hierChild5" presStyleCnt="0"/>
      <dgm:spPr/>
    </dgm:pt>
    <dgm:pt modelId="{7FE88824-A26D-4569-ABA8-10CE0D2FBB23}" type="pres">
      <dgm:prSet presAssocID="{A7DEE1A0-BF40-4814-A454-19313EFF00AF}" presName="Name37" presStyleLbl="parChTrans1D2" presStyleIdx="1" presStyleCnt="2"/>
      <dgm:spPr/>
      <dgm:t>
        <a:bodyPr/>
        <a:lstStyle/>
        <a:p>
          <a:endParaRPr lang="tr-TR"/>
        </a:p>
      </dgm:t>
    </dgm:pt>
    <dgm:pt modelId="{FBAF948B-8D5E-4471-AEC4-1B8ED3080CB9}" type="pres">
      <dgm:prSet presAssocID="{165C5E0F-FD82-4A8C-A995-25A617477E06}" presName="hierRoot2" presStyleCnt="0">
        <dgm:presLayoutVars>
          <dgm:hierBranch val="init"/>
        </dgm:presLayoutVars>
      </dgm:prSet>
      <dgm:spPr/>
    </dgm:pt>
    <dgm:pt modelId="{B44DEB61-D6D2-4528-8EAD-D8F3FC60530D}" type="pres">
      <dgm:prSet presAssocID="{165C5E0F-FD82-4A8C-A995-25A617477E06}" presName="rootComposite" presStyleCnt="0"/>
      <dgm:spPr/>
    </dgm:pt>
    <dgm:pt modelId="{954E1A86-A4D5-4783-9C00-95667302D148}" type="pres">
      <dgm:prSet presAssocID="{165C5E0F-FD82-4A8C-A995-25A617477E06}" presName="rootText" presStyleLbl="node2" presStyleIdx="1" presStyleCnt="2" custScaleY="4310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FA195B3-1F5B-42EF-ABC6-94822E55517C}" type="pres">
      <dgm:prSet presAssocID="{165C5E0F-FD82-4A8C-A995-25A617477E06}" presName="rootConnector" presStyleLbl="node2" presStyleIdx="1" presStyleCnt="2"/>
      <dgm:spPr/>
      <dgm:t>
        <a:bodyPr/>
        <a:lstStyle/>
        <a:p>
          <a:endParaRPr lang="tr-TR"/>
        </a:p>
      </dgm:t>
    </dgm:pt>
    <dgm:pt modelId="{D724A334-7AF3-4521-87C7-4E71C525A0E4}" type="pres">
      <dgm:prSet presAssocID="{165C5E0F-FD82-4A8C-A995-25A617477E06}" presName="hierChild4" presStyleCnt="0"/>
      <dgm:spPr/>
    </dgm:pt>
    <dgm:pt modelId="{98A114FB-995D-4A7C-A2E2-E799FFE02224}" type="pres">
      <dgm:prSet presAssocID="{165C5E0F-FD82-4A8C-A995-25A617477E06}" presName="hierChild5" presStyleCnt="0"/>
      <dgm:spPr/>
    </dgm:pt>
    <dgm:pt modelId="{927091A5-B367-4497-B892-916B8243949C}" type="pres">
      <dgm:prSet presAssocID="{B9DBF8F5-6D80-4870-858C-CBC4045BDFFA}" presName="hierChild3" presStyleCnt="0"/>
      <dgm:spPr/>
    </dgm:pt>
  </dgm:ptLst>
  <dgm:cxnLst>
    <dgm:cxn modelId="{E04386F5-9F22-444B-9012-BF90347BCCFE}" type="presOf" srcId="{549E15D3-7A57-4C05-B19D-8C5215393B18}" destId="{844AF954-7055-4115-BB8F-359C8397328B}" srcOrd="0" destOrd="0" presId="urn:microsoft.com/office/officeart/2005/8/layout/orgChart1"/>
    <dgm:cxn modelId="{A49BAD63-A3D5-46F2-9FA0-A9B2CE008343}" type="presOf" srcId="{336C8830-0142-435A-8792-1CF8B97BD99C}" destId="{9D1A0A58-898D-4F96-8AF4-3ABC44B26A22}" srcOrd="1" destOrd="0" presId="urn:microsoft.com/office/officeart/2005/8/layout/orgChart1"/>
    <dgm:cxn modelId="{B9726A28-033B-4EE3-ADE4-B9E513206E63}" type="presOf" srcId="{336C8830-0142-435A-8792-1CF8B97BD99C}" destId="{8E5292E4-DAB1-4D1C-9934-04CF9505CBFF}" srcOrd="0" destOrd="0" presId="urn:microsoft.com/office/officeart/2005/8/layout/orgChart1"/>
    <dgm:cxn modelId="{CA742D30-8FDE-4248-AE82-DE2D2E48CEEF}" srcId="{B9DBF8F5-6D80-4870-858C-CBC4045BDFFA}" destId="{336C8830-0142-435A-8792-1CF8B97BD99C}" srcOrd="0" destOrd="0" parTransId="{C98FF458-0E5D-487B-96B7-16E16AB8AC6C}" sibTransId="{9569058C-9DF5-4409-BE61-76C575509D87}"/>
    <dgm:cxn modelId="{097E624C-A136-4A58-8848-5667D161A59B}" type="presOf" srcId="{C98FF458-0E5D-487B-96B7-16E16AB8AC6C}" destId="{F927710F-6451-46C6-AE74-1DF819C0F94B}" srcOrd="0" destOrd="0" presId="urn:microsoft.com/office/officeart/2005/8/layout/orgChart1"/>
    <dgm:cxn modelId="{81245F96-2789-499F-BF2C-E15D4F02A6C0}" type="presOf" srcId="{165C5E0F-FD82-4A8C-A995-25A617477E06}" destId="{EFA195B3-1F5B-42EF-ABC6-94822E55517C}" srcOrd="1" destOrd="0" presId="urn:microsoft.com/office/officeart/2005/8/layout/orgChart1"/>
    <dgm:cxn modelId="{3C57D873-2C1B-4500-BB0D-D5103D1FBE63}" srcId="{B9DBF8F5-6D80-4870-858C-CBC4045BDFFA}" destId="{165C5E0F-FD82-4A8C-A995-25A617477E06}" srcOrd="1" destOrd="0" parTransId="{A7DEE1A0-BF40-4814-A454-19313EFF00AF}" sibTransId="{B740721B-A5DE-487B-BE95-8F817C90BE6C}"/>
    <dgm:cxn modelId="{E290252D-570C-4B7A-8C30-B8A6C7A21C6F}" type="presOf" srcId="{B9DBF8F5-6D80-4870-858C-CBC4045BDFFA}" destId="{3B5F0907-58F2-4CA8-B264-4BC4C6A03356}" srcOrd="0" destOrd="0" presId="urn:microsoft.com/office/officeart/2005/8/layout/orgChart1"/>
    <dgm:cxn modelId="{23B00D3E-6108-49BD-A5D6-62A49477804C}" type="presOf" srcId="{A7DEE1A0-BF40-4814-A454-19313EFF00AF}" destId="{7FE88824-A26D-4569-ABA8-10CE0D2FBB23}" srcOrd="0" destOrd="0" presId="urn:microsoft.com/office/officeart/2005/8/layout/orgChart1"/>
    <dgm:cxn modelId="{9BE77C79-647C-4118-8EFE-41CF115BE891}" type="presOf" srcId="{165C5E0F-FD82-4A8C-A995-25A617477E06}" destId="{954E1A86-A4D5-4783-9C00-95667302D148}" srcOrd="0" destOrd="0" presId="urn:microsoft.com/office/officeart/2005/8/layout/orgChart1"/>
    <dgm:cxn modelId="{C14EA17D-FE93-4AF5-B827-4025A4DD79A9}" srcId="{549E15D3-7A57-4C05-B19D-8C5215393B18}" destId="{B9DBF8F5-6D80-4870-858C-CBC4045BDFFA}" srcOrd="0" destOrd="0" parTransId="{36E45864-3C28-4742-AD05-88CCDC71C497}" sibTransId="{204E463D-A014-42E2-A372-F34320E1B617}"/>
    <dgm:cxn modelId="{B832D7BE-9AF6-4FEA-8CF9-15D9FB8F2E60}" type="presOf" srcId="{B9DBF8F5-6D80-4870-858C-CBC4045BDFFA}" destId="{D0EEA9BC-DA74-4E17-91FD-CF3E7B4A25C8}" srcOrd="1" destOrd="0" presId="urn:microsoft.com/office/officeart/2005/8/layout/orgChart1"/>
    <dgm:cxn modelId="{06987EC9-3D42-4312-A145-A32E66330727}" type="presParOf" srcId="{844AF954-7055-4115-BB8F-359C8397328B}" destId="{C6A5CBDE-C27F-4853-BEB2-8027ACAC2887}" srcOrd="0" destOrd="0" presId="urn:microsoft.com/office/officeart/2005/8/layout/orgChart1"/>
    <dgm:cxn modelId="{F6EA4244-5DE6-40E0-BAFF-4E4314344E78}" type="presParOf" srcId="{C6A5CBDE-C27F-4853-BEB2-8027ACAC2887}" destId="{E674F8AB-AF97-4180-B6BD-28DA70A3628E}" srcOrd="0" destOrd="0" presId="urn:microsoft.com/office/officeart/2005/8/layout/orgChart1"/>
    <dgm:cxn modelId="{FED955E9-F96E-425B-86D4-1F7127CBBEDC}" type="presParOf" srcId="{E674F8AB-AF97-4180-B6BD-28DA70A3628E}" destId="{3B5F0907-58F2-4CA8-B264-4BC4C6A03356}" srcOrd="0" destOrd="0" presId="urn:microsoft.com/office/officeart/2005/8/layout/orgChart1"/>
    <dgm:cxn modelId="{D2363995-EF50-43F7-9C81-0B858A1D3EB9}" type="presParOf" srcId="{E674F8AB-AF97-4180-B6BD-28DA70A3628E}" destId="{D0EEA9BC-DA74-4E17-91FD-CF3E7B4A25C8}" srcOrd="1" destOrd="0" presId="urn:microsoft.com/office/officeart/2005/8/layout/orgChart1"/>
    <dgm:cxn modelId="{9097703A-4BCB-4BEE-AD0E-E7BC5790EF4C}" type="presParOf" srcId="{C6A5CBDE-C27F-4853-BEB2-8027ACAC2887}" destId="{A958C656-6BDB-425A-8893-748E2757CCFD}" srcOrd="1" destOrd="0" presId="urn:microsoft.com/office/officeart/2005/8/layout/orgChart1"/>
    <dgm:cxn modelId="{497C6176-C089-46B5-B552-77CF16F2D4AE}" type="presParOf" srcId="{A958C656-6BDB-425A-8893-748E2757CCFD}" destId="{F927710F-6451-46C6-AE74-1DF819C0F94B}" srcOrd="0" destOrd="0" presId="urn:microsoft.com/office/officeart/2005/8/layout/orgChart1"/>
    <dgm:cxn modelId="{72C0FEBF-934C-4803-8730-E2FAB59B939D}" type="presParOf" srcId="{A958C656-6BDB-425A-8893-748E2757CCFD}" destId="{D909286B-1A91-4544-934D-446A1EFDDA4F}" srcOrd="1" destOrd="0" presId="urn:microsoft.com/office/officeart/2005/8/layout/orgChart1"/>
    <dgm:cxn modelId="{7D4247CD-D1DD-4B80-B660-6616424B65B1}" type="presParOf" srcId="{D909286B-1A91-4544-934D-446A1EFDDA4F}" destId="{DE771573-C162-4845-88D5-3821B38A68A9}" srcOrd="0" destOrd="0" presId="urn:microsoft.com/office/officeart/2005/8/layout/orgChart1"/>
    <dgm:cxn modelId="{07D10BE4-77CD-4100-A3BB-3D25C4E08908}" type="presParOf" srcId="{DE771573-C162-4845-88D5-3821B38A68A9}" destId="{8E5292E4-DAB1-4D1C-9934-04CF9505CBFF}" srcOrd="0" destOrd="0" presId="urn:microsoft.com/office/officeart/2005/8/layout/orgChart1"/>
    <dgm:cxn modelId="{209F496A-603F-4D7D-8387-205D126637AD}" type="presParOf" srcId="{DE771573-C162-4845-88D5-3821B38A68A9}" destId="{9D1A0A58-898D-4F96-8AF4-3ABC44B26A22}" srcOrd="1" destOrd="0" presId="urn:microsoft.com/office/officeart/2005/8/layout/orgChart1"/>
    <dgm:cxn modelId="{B0B1E7A0-AA6C-41E5-AAE9-A98A7AB0A643}" type="presParOf" srcId="{D909286B-1A91-4544-934D-446A1EFDDA4F}" destId="{39AD92E1-A7B1-4CAA-80E3-83E608AF8685}" srcOrd="1" destOrd="0" presId="urn:microsoft.com/office/officeart/2005/8/layout/orgChart1"/>
    <dgm:cxn modelId="{D0B5D0F2-E5A3-4B9B-A31B-8DBFB04E5C95}" type="presParOf" srcId="{D909286B-1A91-4544-934D-446A1EFDDA4F}" destId="{D9908FF9-062A-4E3B-B118-A241E1EEE727}" srcOrd="2" destOrd="0" presId="urn:microsoft.com/office/officeart/2005/8/layout/orgChart1"/>
    <dgm:cxn modelId="{0C613400-7F57-4142-BB34-50614C0A4354}" type="presParOf" srcId="{A958C656-6BDB-425A-8893-748E2757CCFD}" destId="{7FE88824-A26D-4569-ABA8-10CE0D2FBB23}" srcOrd="2" destOrd="0" presId="urn:microsoft.com/office/officeart/2005/8/layout/orgChart1"/>
    <dgm:cxn modelId="{88D83FCF-BFEE-4751-A3D9-44E9DA636C76}" type="presParOf" srcId="{A958C656-6BDB-425A-8893-748E2757CCFD}" destId="{FBAF948B-8D5E-4471-AEC4-1B8ED3080CB9}" srcOrd="3" destOrd="0" presId="urn:microsoft.com/office/officeart/2005/8/layout/orgChart1"/>
    <dgm:cxn modelId="{684AAE7A-3336-4E9B-BC62-867B6F4FE321}" type="presParOf" srcId="{FBAF948B-8D5E-4471-AEC4-1B8ED3080CB9}" destId="{B44DEB61-D6D2-4528-8EAD-D8F3FC60530D}" srcOrd="0" destOrd="0" presId="urn:microsoft.com/office/officeart/2005/8/layout/orgChart1"/>
    <dgm:cxn modelId="{1C43548A-FF9A-4CA0-8622-172EB5AC9D1A}" type="presParOf" srcId="{B44DEB61-D6D2-4528-8EAD-D8F3FC60530D}" destId="{954E1A86-A4D5-4783-9C00-95667302D148}" srcOrd="0" destOrd="0" presId="urn:microsoft.com/office/officeart/2005/8/layout/orgChart1"/>
    <dgm:cxn modelId="{644F3D95-4FE4-4240-B37C-E6E3A95EB8E0}" type="presParOf" srcId="{B44DEB61-D6D2-4528-8EAD-D8F3FC60530D}" destId="{EFA195B3-1F5B-42EF-ABC6-94822E55517C}" srcOrd="1" destOrd="0" presId="urn:microsoft.com/office/officeart/2005/8/layout/orgChart1"/>
    <dgm:cxn modelId="{D25852F2-8D1B-45C8-B530-06C00018EE0D}" type="presParOf" srcId="{FBAF948B-8D5E-4471-AEC4-1B8ED3080CB9}" destId="{D724A334-7AF3-4521-87C7-4E71C525A0E4}" srcOrd="1" destOrd="0" presId="urn:microsoft.com/office/officeart/2005/8/layout/orgChart1"/>
    <dgm:cxn modelId="{0C13EA38-D4E9-411E-961B-9BC44CC17A2F}" type="presParOf" srcId="{FBAF948B-8D5E-4471-AEC4-1B8ED3080CB9}" destId="{98A114FB-995D-4A7C-A2E2-E799FFE02224}" srcOrd="2" destOrd="0" presId="urn:microsoft.com/office/officeart/2005/8/layout/orgChart1"/>
    <dgm:cxn modelId="{A40E2B6E-DBA2-4F92-B61B-14321527F38A}" type="presParOf" srcId="{C6A5CBDE-C27F-4853-BEB2-8027ACAC2887}" destId="{927091A5-B367-4497-B892-916B8243949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49E15D3-7A57-4C05-B19D-8C5215393B18}" type="doc">
      <dgm:prSet loTypeId="urn:microsoft.com/office/officeart/2005/8/layout/orgChart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9DBF8F5-6D80-4870-858C-CBC4045BDFFA}">
      <dgm:prSet phldrT="[Metin]"/>
      <dgm:spPr/>
      <dgm:t>
        <a:bodyPr/>
        <a:lstStyle/>
        <a:p>
          <a:r>
            <a:rPr lang="tr-TR" dirty="0" smtClean="0"/>
            <a:t>Hazırlayanın Uzmanlığına Göre </a:t>
          </a:r>
          <a:endParaRPr lang="tr-TR" dirty="0"/>
        </a:p>
      </dgm:t>
    </dgm:pt>
    <dgm:pt modelId="{36E45864-3C28-4742-AD05-88CCDC71C497}" type="parTrans" cxnId="{C14EA17D-FE93-4AF5-B827-4025A4DD79A9}">
      <dgm:prSet/>
      <dgm:spPr/>
      <dgm:t>
        <a:bodyPr/>
        <a:lstStyle/>
        <a:p>
          <a:endParaRPr lang="tr-TR"/>
        </a:p>
      </dgm:t>
    </dgm:pt>
    <dgm:pt modelId="{204E463D-A014-42E2-A372-F34320E1B617}" type="sibTrans" cxnId="{C14EA17D-FE93-4AF5-B827-4025A4DD79A9}">
      <dgm:prSet/>
      <dgm:spPr/>
      <dgm:t>
        <a:bodyPr/>
        <a:lstStyle/>
        <a:p>
          <a:endParaRPr lang="tr-TR"/>
        </a:p>
      </dgm:t>
    </dgm:pt>
    <dgm:pt modelId="{336C8830-0142-435A-8792-1CF8B97BD99C}">
      <dgm:prSet phldrT="[Metin]"/>
      <dgm:spPr/>
      <dgm:t>
        <a:bodyPr/>
        <a:lstStyle/>
        <a:p>
          <a:r>
            <a:rPr lang="tr-TR" dirty="0" smtClean="0"/>
            <a:t>Standart Testler </a:t>
          </a:r>
          <a:endParaRPr lang="tr-TR" dirty="0"/>
        </a:p>
      </dgm:t>
    </dgm:pt>
    <dgm:pt modelId="{C98FF458-0E5D-487B-96B7-16E16AB8AC6C}" type="parTrans" cxnId="{CA742D30-8FDE-4248-AE82-DE2D2E48CEEF}">
      <dgm:prSet/>
      <dgm:spPr/>
      <dgm:t>
        <a:bodyPr/>
        <a:lstStyle/>
        <a:p>
          <a:endParaRPr lang="tr-TR"/>
        </a:p>
      </dgm:t>
    </dgm:pt>
    <dgm:pt modelId="{9569058C-9DF5-4409-BE61-76C575509D87}" type="sibTrans" cxnId="{CA742D30-8FDE-4248-AE82-DE2D2E48CEEF}">
      <dgm:prSet/>
      <dgm:spPr/>
      <dgm:t>
        <a:bodyPr/>
        <a:lstStyle/>
        <a:p>
          <a:endParaRPr lang="tr-TR"/>
        </a:p>
      </dgm:t>
    </dgm:pt>
    <dgm:pt modelId="{165C5E0F-FD82-4A8C-A995-25A617477E06}">
      <dgm:prSet phldrT="[Metin]"/>
      <dgm:spPr/>
      <dgm:t>
        <a:bodyPr/>
        <a:lstStyle/>
        <a:p>
          <a:r>
            <a:rPr lang="tr-TR" dirty="0" smtClean="0"/>
            <a:t>Öğretmen Yapımı Testler</a:t>
          </a:r>
          <a:endParaRPr lang="tr-TR" dirty="0"/>
        </a:p>
      </dgm:t>
    </dgm:pt>
    <dgm:pt modelId="{A7DEE1A0-BF40-4814-A454-19313EFF00AF}" type="parTrans" cxnId="{3C57D873-2C1B-4500-BB0D-D5103D1FBE63}">
      <dgm:prSet/>
      <dgm:spPr/>
      <dgm:t>
        <a:bodyPr/>
        <a:lstStyle/>
        <a:p>
          <a:endParaRPr lang="tr-TR"/>
        </a:p>
      </dgm:t>
    </dgm:pt>
    <dgm:pt modelId="{B740721B-A5DE-487B-BE95-8F817C90BE6C}" type="sibTrans" cxnId="{3C57D873-2C1B-4500-BB0D-D5103D1FBE63}">
      <dgm:prSet/>
      <dgm:spPr/>
      <dgm:t>
        <a:bodyPr/>
        <a:lstStyle/>
        <a:p>
          <a:endParaRPr lang="tr-TR"/>
        </a:p>
      </dgm:t>
    </dgm:pt>
    <dgm:pt modelId="{844AF954-7055-4115-BB8F-359C8397328B}" type="pres">
      <dgm:prSet presAssocID="{549E15D3-7A57-4C05-B19D-8C5215393B1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C6A5CBDE-C27F-4853-BEB2-8027ACAC2887}" type="pres">
      <dgm:prSet presAssocID="{B9DBF8F5-6D80-4870-858C-CBC4045BDFFA}" presName="hierRoot1" presStyleCnt="0">
        <dgm:presLayoutVars>
          <dgm:hierBranch val="init"/>
        </dgm:presLayoutVars>
      </dgm:prSet>
      <dgm:spPr/>
    </dgm:pt>
    <dgm:pt modelId="{E674F8AB-AF97-4180-B6BD-28DA70A3628E}" type="pres">
      <dgm:prSet presAssocID="{B9DBF8F5-6D80-4870-858C-CBC4045BDFFA}" presName="rootComposite1" presStyleCnt="0"/>
      <dgm:spPr/>
    </dgm:pt>
    <dgm:pt modelId="{3B5F0907-58F2-4CA8-B264-4BC4C6A03356}" type="pres">
      <dgm:prSet presAssocID="{B9DBF8F5-6D80-4870-858C-CBC4045BDFFA}" presName="rootText1" presStyleLbl="node0" presStyleIdx="0" presStyleCnt="1" custScaleX="165058" custScaleY="3868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0EEA9BC-DA74-4E17-91FD-CF3E7B4A25C8}" type="pres">
      <dgm:prSet presAssocID="{B9DBF8F5-6D80-4870-858C-CBC4045BDFFA}" presName="rootConnector1" presStyleLbl="node1" presStyleIdx="0" presStyleCnt="0"/>
      <dgm:spPr/>
      <dgm:t>
        <a:bodyPr/>
        <a:lstStyle/>
        <a:p>
          <a:endParaRPr lang="tr-TR"/>
        </a:p>
      </dgm:t>
    </dgm:pt>
    <dgm:pt modelId="{A958C656-6BDB-425A-8893-748E2757CCFD}" type="pres">
      <dgm:prSet presAssocID="{B9DBF8F5-6D80-4870-858C-CBC4045BDFFA}" presName="hierChild2" presStyleCnt="0"/>
      <dgm:spPr/>
    </dgm:pt>
    <dgm:pt modelId="{F927710F-6451-46C6-AE74-1DF819C0F94B}" type="pres">
      <dgm:prSet presAssocID="{C98FF458-0E5D-487B-96B7-16E16AB8AC6C}" presName="Name37" presStyleLbl="parChTrans1D2" presStyleIdx="0" presStyleCnt="2"/>
      <dgm:spPr/>
      <dgm:t>
        <a:bodyPr/>
        <a:lstStyle/>
        <a:p>
          <a:endParaRPr lang="tr-TR"/>
        </a:p>
      </dgm:t>
    </dgm:pt>
    <dgm:pt modelId="{D909286B-1A91-4544-934D-446A1EFDDA4F}" type="pres">
      <dgm:prSet presAssocID="{336C8830-0142-435A-8792-1CF8B97BD99C}" presName="hierRoot2" presStyleCnt="0">
        <dgm:presLayoutVars>
          <dgm:hierBranch val="init"/>
        </dgm:presLayoutVars>
      </dgm:prSet>
      <dgm:spPr/>
    </dgm:pt>
    <dgm:pt modelId="{DE771573-C162-4845-88D5-3821B38A68A9}" type="pres">
      <dgm:prSet presAssocID="{336C8830-0142-435A-8792-1CF8B97BD99C}" presName="rootComposite" presStyleCnt="0"/>
      <dgm:spPr/>
    </dgm:pt>
    <dgm:pt modelId="{8E5292E4-DAB1-4D1C-9934-04CF9505CBFF}" type="pres">
      <dgm:prSet presAssocID="{336C8830-0142-435A-8792-1CF8B97BD99C}" presName="rootText" presStyleLbl="node2" presStyleIdx="0" presStyleCnt="2" custScaleY="4087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D1A0A58-898D-4F96-8AF4-3ABC44B26A22}" type="pres">
      <dgm:prSet presAssocID="{336C8830-0142-435A-8792-1CF8B97BD99C}" presName="rootConnector" presStyleLbl="node2" presStyleIdx="0" presStyleCnt="2"/>
      <dgm:spPr/>
      <dgm:t>
        <a:bodyPr/>
        <a:lstStyle/>
        <a:p>
          <a:endParaRPr lang="tr-TR"/>
        </a:p>
      </dgm:t>
    </dgm:pt>
    <dgm:pt modelId="{39AD92E1-A7B1-4CAA-80E3-83E608AF8685}" type="pres">
      <dgm:prSet presAssocID="{336C8830-0142-435A-8792-1CF8B97BD99C}" presName="hierChild4" presStyleCnt="0"/>
      <dgm:spPr/>
    </dgm:pt>
    <dgm:pt modelId="{D9908FF9-062A-4E3B-B118-A241E1EEE727}" type="pres">
      <dgm:prSet presAssocID="{336C8830-0142-435A-8792-1CF8B97BD99C}" presName="hierChild5" presStyleCnt="0"/>
      <dgm:spPr/>
    </dgm:pt>
    <dgm:pt modelId="{7FE88824-A26D-4569-ABA8-10CE0D2FBB23}" type="pres">
      <dgm:prSet presAssocID="{A7DEE1A0-BF40-4814-A454-19313EFF00AF}" presName="Name37" presStyleLbl="parChTrans1D2" presStyleIdx="1" presStyleCnt="2"/>
      <dgm:spPr/>
      <dgm:t>
        <a:bodyPr/>
        <a:lstStyle/>
        <a:p>
          <a:endParaRPr lang="tr-TR"/>
        </a:p>
      </dgm:t>
    </dgm:pt>
    <dgm:pt modelId="{FBAF948B-8D5E-4471-AEC4-1B8ED3080CB9}" type="pres">
      <dgm:prSet presAssocID="{165C5E0F-FD82-4A8C-A995-25A617477E06}" presName="hierRoot2" presStyleCnt="0">
        <dgm:presLayoutVars>
          <dgm:hierBranch val="init"/>
        </dgm:presLayoutVars>
      </dgm:prSet>
      <dgm:spPr/>
    </dgm:pt>
    <dgm:pt modelId="{B44DEB61-D6D2-4528-8EAD-D8F3FC60530D}" type="pres">
      <dgm:prSet presAssocID="{165C5E0F-FD82-4A8C-A995-25A617477E06}" presName="rootComposite" presStyleCnt="0"/>
      <dgm:spPr/>
    </dgm:pt>
    <dgm:pt modelId="{954E1A86-A4D5-4783-9C00-95667302D148}" type="pres">
      <dgm:prSet presAssocID="{165C5E0F-FD82-4A8C-A995-25A617477E06}" presName="rootText" presStyleLbl="node2" presStyleIdx="1" presStyleCnt="2" custScaleY="4310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FA195B3-1F5B-42EF-ABC6-94822E55517C}" type="pres">
      <dgm:prSet presAssocID="{165C5E0F-FD82-4A8C-A995-25A617477E06}" presName="rootConnector" presStyleLbl="node2" presStyleIdx="1" presStyleCnt="2"/>
      <dgm:spPr/>
      <dgm:t>
        <a:bodyPr/>
        <a:lstStyle/>
        <a:p>
          <a:endParaRPr lang="tr-TR"/>
        </a:p>
      </dgm:t>
    </dgm:pt>
    <dgm:pt modelId="{D724A334-7AF3-4521-87C7-4E71C525A0E4}" type="pres">
      <dgm:prSet presAssocID="{165C5E0F-FD82-4A8C-A995-25A617477E06}" presName="hierChild4" presStyleCnt="0"/>
      <dgm:spPr/>
    </dgm:pt>
    <dgm:pt modelId="{98A114FB-995D-4A7C-A2E2-E799FFE02224}" type="pres">
      <dgm:prSet presAssocID="{165C5E0F-FD82-4A8C-A995-25A617477E06}" presName="hierChild5" presStyleCnt="0"/>
      <dgm:spPr/>
    </dgm:pt>
    <dgm:pt modelId="{927091A5-B367-4497-B892-916B8243949C}" type="pres">
      <dgm:prSet presAssocID="{B9DBF8F5-6D80-4870-858C-CBC4045BDFFA}" presName="hierChild3" presStyleCnt="0"/>
      <dgm:spPr/>
    </dgm:pt>
  </dgm:ptLst>
  <dgm:cxnLst>
    <dgm:cxn modelId="{E04386F5-9F22-444B-9012-BF90347BCCFE}" type="presOf" srcId="{549E15D3-7A57-4C05-B19D-8C5215393B18}" destId="{844AF954-7055-4115-BB8F-359C8397328B}" srcOrd="0" destOrd="0" presId="urn:microsoft.com/office/officeart/2005/8/layout/orgChart1"/>
    <dgm:cxn modelId="{A49BAD63-A3D5-46F2-9FA0-A9B2CE008343}" type="presOf" srcId="{336C8830-0142-435A-8792-1CF8B97BD99C}" destId="{9D1A0A58-898D-4F96-8AF4-3ABC44B26A22}" srcOrd="1" destOrd="0" presId="urn:microsoft.com/office/officeart/2005/8/layout/orgChart1"/>
    <dgm:cxn modelId="{B9726A28-033B-4EE3-ADE4-B9E513206E63}" type="presOf" srcId="{336C8830-0142-435A-8792-1CF8B97BD99C}" destId="{8E5292E4-DAB1-4D1C-9934-04CF9505CBFF}" srcOrd="0" destOrd="0" presId="urn:microsoft.com/office/officeart/2005/8/layout/orgChart1"/>
    <dgm:cxn modelId="{CA742D30-8FDE-4248-AE82-DE2D2E48CEEF}" srcId="{B9DBF8F5-6D80-4870-858C-CBC4045BDFFA}" destId="{336C8830-0142-435A-8792-1CF8B97BD99C}" srcOrd="0" destOrd="0" parTransId="{C98FF458-0E5D-487B-96B7-16E16AB8AC6C}" sibTransId="{9569058C-9DF5-4409-BE61-76C575509D87}"/>
    <dgm:cxn modelId="{097E624C-A136-4A58-8848-5667D161A59B}" type="presOf" srcId="{C98FF458-0E5D-487B-96B7-16E16AB8AC6C}" destId="{F927710F-6451-46C6-AE74-1DF819C0F94B}" srcOrd="0" destOrd="0" presId="urn:microsoft.com/office/officeart/2005/8/layout/orgChart1"/>
    <dgm:cxn modelId="{81245F96-2789-499F-BF2C-E15D4F02A6C0}" type="presOf" srcId="{165C5E0F-FD82-4A8C-A995-25A617477E06}" destId="{EFA195B3-1F5B-42EF-ABC6-94822E55517C}" srcOrd="1" destOrd="0" presId="urn:microsoft.com/office/officeart/2005/8/layout/orgChart1"/>
    <dgm:cxn modelId="{3C57D873-2C1B-4500-BB0D-D5103D1FBE63}" srcId="{B9DBF8F5-6D80-4870-858C-CBC4045BDFFA}" destId="{165C5E0F-FD82-4A8C-A995-25A617477E06}" srcOrd="1" destOrd="0" parTransId="{A7DEE1A0-BF40-4814-A454-19313EFF00AF}" sibTransId="{B740721B-A5DE-487B-BE95-8F817C90BE6C}"/>
    <dgm:cxn modelId="{E290252D-570C-4B7A-8C30-B8A6C7A21C6F}" type="presOf" srcId="{B9DBF8F5-6D80-4870-858C-CBC4045BDFFA}" destId="{3B5F0907-58F2-4CA8-B264-4BC4C6A03356}" srcOrd="0" destOrd="0" presId="urn:microsoft.com/office/officeart/2005/8/layout/orgChart1"/>
    <dgm:cxn modelId="{23B00D3E-6108-49BD-A5D6-62A49477804C}" type="presOf" srcId="{A7DEE1A0-BF40-4814-A454-19313EFF00AF}" destId="{7FE88824-A26D-4569-ABA8-10CE0D2FBB23}" srcOrd="0" destOrd="0" presId="urn:microsoft.com/office/officeart/2005/8/layout/orgChart1"/>
    <dgm:cxn modelId="{9BE77C79-647C-4118-8EFE-41CF115BE891}" type="presOf" srcId="{165C5E0F-FD82-4A8C-A995-25A617477E06}" destId="{954E1A86-A4D5-4783-9C00-95667302D148}" srcOrd="0" destOrd="0" presId="urn:microsoft.com/office/officeart/2005/8/layout/orgChart1"/>
    <dgm:cxn modelId="{C14EA17D-FE93-4AF5-B827-4025A4DD79A9}" srcId="{549E15D3-7A57-4C05-B19D-8C5215393B18}" destId="{B9DBF8F5-6D80-4870-858C-CBC4045BDFFA}" srcOrd="0" destOrd="0" parTransId="{36E45864-3C28-4742-AD05-88CCDC71C497}" sibTransId="{204E463D-A014-42E2-A372-F34320E1B617}"/>
    <dgm:cxn modelId="{B832D7BE-9AF6-4FEA-8CF9-15D9FB8F2E60}" type="presOf" srcId="{B9DBF8F5-6D80-4870-858C-CBC4045BDFFA}" destId="{D0EEA9BC-DA74-4E17-91FD-CF3E7B4A25C8}" srcOrd="1" destOrd="0" presId="urn:microsoft.com/office/officeart/2005/8/layout/orgChart1"/>
    <dgm:cxn modelId="{06987EC9-3D42-4312-A145-A32E66330727}" type="presParOf" srcId="{844AF954-7055-4115-BB8F-359C8397328B}" destId="{C6A5CBDE-C27F-4853-BEB2-8027ACAC2887}" srcOrd="0" destOrd="0" presId="urn:microsoft.com/office/officeart/2005/8/layout/orgChart1"/>
    <dgm:cxn modelId="{F6EA4244-5DE6-40E0-BAFF-4E4314344E78}" type="presParOf" srcId="{C6A5CBDE-C27F-4853-BEB2-8027ACAC2887}" destId="{E674F8AB-AF97-4180-B6BD-28DA70A3628E}" srcOrd="0" destOrd="0" presId="urn:microsoft.com/office/officeart/2005/8/layout/orgChart1"/>
    <dgm:cxn modelId="{FED955E9-F96E-425B-86D4-1F7127CBBEDC}" type="presParOf" srcId="{E674F8AB-AF97-4180-B6BD-28DA70A3628E}" destId="{3B5F0907-58F2-4CA8-B264-4BC4C6A03356}" srcOrd="0" destOrd="0" presId="urn:microsoft.com/office/officeart/2005/8/layout/orgChart1"/>
    <dgm:cxn modelId="{D2363995-EF50-43F7-9C81-0B858A1D3EB9}" type="presParOf" srcId="{E674F8AB-AF97-4180-B6BD-28DA70A3628E}" destId="{D0EEA9BC-DA74-4E17-91FD-CF3E7B4A25C8}" srcOrd="1" destOrd="0" presId="urn:microsoft.com/office/officeart/2005/8/layout/orgChart1"/>
    <dgm:cxn modelId="{9097703A-4BCB-4BEE-AD0E-E7BC5790EF4C}" type="presParOf" srcId="{C6A5CBDE-C27F-4853-BEB2-8027ACAC2887}" destId="{A958C656-6BDB-425A-8893-748E2757CCFD}" srcOrd="1" destOrd="0" presId="urn:microsoft.com/office/officeart/2005/8/layout/orgChart1"/>
    <dgm:cxn modelId="{497C6176-C089-46B5-B552-77CF16F2D4AE}" type="presParOf" srcId="{A958C656-6BDB-425A-8893-748E2757CCFD}" destId="{F927710F-6451-46C6-AE74-1DF819C0F94B}" srcOrd="0" destOrd="0" presId="urn:microsoft.com/office/officeart/2005/8/layout/orgChart1"/>
    <dgm:cxn modelId="{72C0FEBF-934C-4803-8730-E2FAB59B939D}" type="presParOf" srcId="{A958C656-6BDB-425A-8893-748E2757CCFD}" destId="{D909286B-1A91-4544-934D-446A1EFDDA4F}" srcOrd="1" destOrd="0" presId="urn:microsoft.com/office/officeart/2005/8/layout/orgChart1"/>
    <dgm:cxn modelId="{7D4247CD-D1DD-4B80-B660-6616424B65B1}" type="presParOf" srcId="{D909286B-1A91-4544-934D-446A1EFDDA4F}" destId="{DE771573-C162-4845-88D5-3821B38A68A9}" srcOrd="0" destOrd="0" presId="urn:microsoft.com/office/officeart/2005/8/layout/orgChart1"/>
    <dgm:cxn modelId="{07D10BE4-77CD-4100-A3BB-3D25C4E08908}" type="presParOf" srcId="{DE771573-C162-4845-88D5-3821B38A68A9}" destId="{8E5292E4-DAB1-4D1C-9934-04CF9505CBFF}" srcOrd="0" destOrd="0" presId="urn:microsoft.com/office/officeart/2005/8/layout/orgChart1"/>
    <dgm:cxn modelId="{209F496A-603F-4D7D-8387-205D126637AD}" type="presParOf" srcId="{DE771573-C162-4845-88D5-3821B38A68A9}" destId="{9D1A0A58-898D-4F96-8AF4-3ABC44B26A22}" srcOrd="1" destOrd="0" presId="urn:microsoft.com/office/officeart/2005/8/layout/orgChart1"/>
    <dgm:cxn modelId="{B0B1E7A0-AA6C-41E5-AAE9-A98A7AB0A643}" type="presParOf" srcId="{D909286B-1A91-4544-934D-446A1EFDDA4F}" destId="{39AD92E1-A7B1-4CAA-80E3-83E608AF8685}" srcOrd="1" destOrd="0" presId="urn:microsoft.com/office/officeart/2005/8/layout/orgChart1"/>
    <dgm:cxn modelId="{D0B5D0F2-E5A3-4B9B-A31B-8DBFB04E5C95}" type="presParOf" srcId="{D909286B-1A91-4544-934D-446A1EFDDA4F}" destId="{D9908FF9-062A-4E3B-B118-A241E1EEE727}" srcOrd="2" destOrd="0" presId="urn:microsoft.com/office/officeart/2005/8/layout/orgChart1"/>
    <dgm:cxn modelId="{0C613400-7F57-4142-BB34-50614C0A4354}" type="presParOf" srcId="{A958C656-6BDB-425A-8893-748E2757CCFD}" destId="{7FE88824-A26D-4569-ABA8-10CE0D2FBB23}" srcOrd="2" destOrd="0" presId="urn:microsoft.com/office/officeart/2005/8/layout/orgChart1"/>
    <dgm:cxn modelId="{88D83FCF-BFEE-4751-A3D9-44E9DA636C76}" type="presParOf" srcId="{A958C656-6BDB-425A-8893-748E2757CCFD}" destId="{FBAF948B-8D5E-4471-AEC4-1B8ED3080CB9}" srcOrd="3" destOrd="0" presId="urn:microsoft.com/office/officeart/2005/8/layout/orgChart1"/>
    <dgm:cxn modelId="{684AAE7A-3336-4E9B-BC62-867B6F4FE321}" type="presParOf" srcId="{FBAF948B-8D5E-4471-AEC4-1B8ED3080CB9}" destId="{B44DEB61-D6D2-4528-8EAD-D8F3FC60530D}" srcOrd="0" destOrd="0" presId="urn:microsoft.com/office/officeart/2005/8/layout/orgChart1"/>
    <dgm:cxn modelId="{1C43548A-FF9A-4CA0-8622-172EB5AC9D1A}" type="presParOf" srcId="{B44DEB61-D6D2-4528-8EAD-D8F3FC60530D}" destId="{954E1A86-A4D5-4783-9C00-95667302D148}" srcOrd="0" destOrd="0" presId="urn:microsoft.com/office/officeart/2005/8/layout/orgChart1"/>
    <dgm:cxn modelId="{644F3D95-4FE4-4240-B37C-E6E3A95EB8E0}" type="presParOf" srcId="{B44DEB61-D6D2-4528-8EAD-D8F3FC60530D}" destId="{EFA195B3-1F5B-42EF-ABC6-94822E55517C}" srcOrd="1" destOrd="0" presId="urn:microsoft.com/office/officeart/2005/8/layout/orgChart1"/>
    <dgm:cxn modelId="{D25852F2-8D1B-45C8-B530-06C00018EE0D}" type="presParOf" srcId="{FBAF948B-8D5E-4471-AEC4-1B8ED3080CB9}" destId="{D724A334-7AF3-4521-87C7-4E71C525A0E4}" srcOrd="1" destOrd="0" presId="urn:microsoft.com/office/officeart/2005/8/layout/orgChart1"/>
    <dgm:cxn modelId="{0C13EA38-D4E9-411E-961B-9BC44CC17A2F}" type="presParOf" srcId="{FBAF948B-8D5E-4471-AEC4-1B8ED3080CB9}" destId="{98A114FB-995D-4A7C-A2E2-E799FFE02224}" srcOrd="2" destOrd="0" presId="urn:microsoft.com/office/officeart/2005/8/layout/orgChart1"/>
    <dgm:cxn modelId="{A40E2B6E-DBA2-4F92-B61B-14321527F38A}" type="presParOf" srcId="{C6A5CBDE-C27F-4853-BEB2-8027ACAC2887}" destId="{927091A5-B367-4497-B892-916B8243949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49E15D3-7A57-4C05-B19D-8C5215393B18}" type="doc">
      <dgm:prSet loTypeId="urn:microsoft.com/office/officeart/2005/8/layout/orgChart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9DBF8F5-6D80-4870-858C-CBC4045BDFFA}">
      <dgm:prSet phldrT="[Metin]"/>
      <dgm:spPr/>
      <dgm:t>
        <a:bodyPr/>
        <a:lstStyle/>
        <a:p>
          <a:r>
            <a:rPr lang="tr-TR" dirty="0" smtClean="0"/>
            <a:t>Test Puanlarının Yorumlanmasında Kullanılan Ölçüte Göre </a:t>
          </a:r>
          <a:endParaRPr lang="tr-TR" dirty="0"/>
        </a:p>
      </dgm:t>
    </dgm:pt>
    <dgm:pt modelId="{36E45864-3C28-4742-AD05-88CCDC71C497}" type="parTrans" cxnId="{C14EA17D-FE93-4AF5-B827-4025A4DD79A9}">
      <dgm:prSet/>
      <dgm:spPr/>
      <dgm:t>
        <a:bodyPr/>
        <a:lstStyle/>
        <a:p>
          <a:endParaRPr lang="tr-TR"/>
        </a:p>
      </dgm:t>
    </dgm:pt>
    <dgm:pt modelId="{204E463D-A014-42E2-A372-F34320E1B617}" type="sibTrans" cxnId="{C14EA17D-FE93-4AF5-B827-4025A4DD79A9}">
      <dgm:prSet/>
      <dgm:spPr/>
      <dgm:t>
        <a:bodyPr/>
        <a:lstStyle/>
        <a:p>
          <a:endParaRPr lang="tr-TR"/>
        </a:p>
      </dgm:t>
    </dgm:pt>
    <dgm:pt modelId="{336C8830-0142-435A-8792-1CF8B97BD99C}">
      <dgm:prSet phldrT="[Metin]"/>
      <dgm:spPr/>
      <dgm:t>
        <a:bodyPr/>
        <a:lstStyle/>
        <a:p>
          <a:r>
            <a:rPr lang="tr-TR" dirty="0" smtClean="0"/>
            <a:t>Norm Dayanaklı Testler </a:t>
          </a:r>
          <a:endParaRPr lang="tr-TR" dirty="0"/>
        </a:p>
      </dgm:t>
    </dgm:pt>
    <dgm:pt modelId="{C98FF458-0E5D-487B-96B7-16E16AB8AC6C}" type="parTrans" cxnId="{CA742D30-8FDE-4248-AE82-DE2D2E48CEEF}">
      <dgm:prSet/>
      <dgm:spPr/>
      <dgm:t>
        <a:bodyPr/>
        <a:lstStyle/>
        <a:p>
          <a:endParaRPr lang="tr-TR"/>
        </a:p>
      </dgm:t>
    </dgm:pt>
    <dgm:pt modelId="{9569058C-9DF5-4409-BE61-76C575509D87}" type="sibTrans" cxnId="{CA742D30-8FDE-4248-AE82-DE2D2E48CEEF}">
      <dgm:prSet/>
      <dgm:spPr/>
      <dgm:t>
        <a:bodyPr/>
        <a:lstStyle/>
        <a:p>
          <a:endParaRPr lang="tr-TR"/>
        </a:p>
      </dgm:t>
    </dgm:pt>
    <dgm:pt modelId="{165C5E0F-FD82-4A8C-A995-25A617477E06}">
      <dgm:prSet phldrT="[Metin]"/>
      <dgm:spPr/>
      <dgm:t>
        <a:bodyPr/>
        <a:lstStyle/>
        <a:p>
          <a:r>
            <a:rPr lang="tr-TR" dirty="0" smtClean="0"/>
            <a:t>Ölçüt Dayanaklı Testler</a:t>
          </a:r>
          <a:endParaRPr lang="tr-TR" dirty="0"/>
        </a:p>
      </dgm:t>
    </dgm:pt>
    <dgm:pt modelId="{A7DEE1A0-BF40-4814-A454-19313EFF00AF}" type="parTrans" cxnId="{3C57D873-2C1B-4500-BB0D-D5103D1FBE63}">
      <dgm:prSet/>
      <dgm:spPr/>
      <dgm:t>
        <a:bodyPr/>
        <a:lstStyle/>
        <a:p>
          <a:endParaRPr lang="tr-TR"/>
        </a:p>
      </dgm:t>
    </dgm:pt>
    <dgm:pt modelId="{B740721B-A5DE-487B-BE95-8F817C90BE6C}" type="sibTrans" cxnId="{3C57D873-2C1B-4500-BB0D-D5103D1FBE63}">
      <dgm:prSet/>
      <dgm:spPr/>
      <dgm:t>
        <a:bodyPr/>
        <a:lstStyle/>
        <a:p>
          <a:endParaRPr lang="tr-TR"/>
        </a:p>
      </dgm:t>
    </dgm:pt>
    <dgm:pt modelId="{844AF954-7055-4115-BB8F-359C8397328B}" type="pres">
      <dgm:prSet presAssocID="{549E15D3-7A57-4C05-B19D-8C5215393B1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C6A5CBDE-C27F-4853-BEB2-8027ACAC2887}" type="pres">
      <dgm:prSet presAssocID="{B9DBF8F5-6D80-4870-858C-CBC4045BDFFA}" presName="hierRoot1" presStyleCnt="0">
        <dgm:presLayoutVars>
          <dgm:hierBranch val="init"/>
        </dgm:presLayoutVars>
      </dgm:prSet>
      <dgm:spPr/>
    </dgm:pt>
    <dgm:pt modelId="{E674F8AB-AF97-4180-B6BD-28DA70A3628E}" type="pres">
      <dgm:prSet presAssocID="{B9DBF8F5-6D80-4870-858C-CBC4045BDFFA}" presName="rootComposite1" presStyleCnt="0"/>
      <dgm:spPr/>
    </dgm:pt>
    <dgm:pt modelId="{3B5F0907-58F2-4CA8-B264-4BC4C6A03356}" type="pres">
      <dgm:prSet presAssocID="{B9DBF8F5-6D80-4870-858C-CBC4045BDFFA}" presName="rootText1" presStyleLbl="node0" presStyleIdx="0" presStyleCnt="1" custScaleX="165058" custScaleY="3868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0EEA9BC-DA74-4E17-91FD-CF3E7B4A25C8}" type="pres">
      <dgm:prSet presAssocID="{B9DBF8F5-6D80-4870-858C-CBC4045BDFFA}" presName="rootConnector1" presStyleLbl="node1" presStyleIdx="0" presStyleCnt="0"/>
      <dgm:spPr/>
      <dgm:t>
        <a:bodyPr/>
        <a:lstStyle/>
        <a:p>
          <a:endParaRPr lang="tr-TR"/>
        </a:p>
      </dgm:t>
    </dgm:pt>
    <dgm:pt modelId="{A958C656-6BDB-425A-8893-748E2757CCFD}" type="pres">
      <dgm:prSet presAssocID="{B9DBF8F5-6D80-4870-858C-CBC4045BDFFA}" presName="hierChild2" presStyleCnt="0"/>
      <dgm:spPr/>
    </dgm:pt>
    <dgm:pt modelId="{F927710F-6451-46C6-AE74-1DF819C0F94B}" type="pres">
      <dgm:prSet presAssocID="{C98FF458-0E5D-487B-96B7-16E16AB8AC6C}" presName="Name37" presStyleLbl="parChTrans1D2" presStyleIdx="0" presStyleCnt="2"/>
      <dgm:spPr/>
      <dgm:t>
        <a:bodyPr/>
        <a:lstStyle/>
        <a:p>
          <a:endParaRPr lang="tr-TR"/>
        </a:p>
      </dgm:t>
    </dgm:pt>
    <dgm:pt modelId="{D909286B-1A91-4544-934D-446A1EFDDA4F}" type="pres">
      <dgm:prSet presAssocID="{336C8830-0142-435A-8792-1CF8B97BD99C}" presName="hierRoot2" presStyleCnt="0">
        <dgm:presLayoutVars>
          <dgm:hierBranch val="init"/>
        </dgm:presLayoutVars>
      </dgm:prSet>
      <dgm:spPr/>
    </dgm:pt>
    <dgm:pt modelId="{DE771573-C162-4845-88D5-3821B38A68A9}" type="pres">
      <dgm:prSet presAssocID="{336C8830-0142-435A-8792-1CF8B97BD99C}" presName="rootComposite" presStyleCnt="0"/>
      <dgm:spPr/>
    </dgm:pt>
    <dgm:pt modelId="{8E5292E4-DAB1-4D1C-9934-04CF9505CBFF}" type="pres">
      <dgm:prSet presAssocID="{336C8830-0142-435A-8792-1CF8B97BD99C}" presName="rootText" presStyleLbl="node2" presStyleIdx="0" presStyleCnt="2" custScaleY="4087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D1A0A58-898D-4F96-8AF4-3ABC44B26A22}" type="pres">
      <dgm:prSet presAssocID="{336C8830-0142-435A-8792-1CF8B97BD99C}" presName="rootConnector" presStyleLbl="node2" presStyleIdx="0" presStyleCnt="2"/>
      <dgm:spPr/>
      <dgm:t>
        <a:bodyPr/>
        <a:lstStyle/>
        <a:p>
          <a:endParaRPr lang="tr-TR"/>
        </a:p>
      </dgm:t>
    </dgm:pt>
    <dgm:pt modelId="{39AD92E1-A7B1-4CAA-80E3-83E608AF8685}" type="pres">
      <dgm:prSet presAssocID="{336C8830-0142-435A-8792-1CF8B97BD99C}" presName="hierChild4" presStyleCnt="0"/>
      <dgm:spPr/>
    </dgm:pt>
    <dgm:pt modelId="{D9908FF9-062A-4E3B-B118-A241E1EEE727}" type="pres">
      <dgm:prSet presAssocID="{336C8830-0142-435A-8792-1CF8B97BD99C}" presName="hierChild5" presStyleCnt="0"/>
      <dgm:spPr/>
    </dgm:pt>
    <dgm:pt modelId="{7FE88824-A26D-4569-ABA8-10CE0D2FBB23}" type="pres">
      <dgm:prSet presAssocID="{A7DEE1A0-BF40-4814-A454-19313EFF00AF}" presName="Name37" presStyleLbl="parChTrans1D2" presStyleIdx="1" presStyleCnt="2"/>
      <dgm:spPr/>
      <dgm:t>
        <a:bodyPr/>
        <a:lstStyle/>
        <a:p>
          <a:endParaRPr lang="tr-TR"/>
        </a:p>
      </dgm:t>
    </dgm:pt>
    <dgm:pt modelId="{FBAF948B-8D5E-4471-AEC4-1B8ED3080CB9}" type="pres">
      <dgm:prSet presAssocID="{165C5E0F-FD82-4A8C-A995-25A617477E06}" presName="hierRoot2" presStyleCnt="0">
        <dgm:presLayoutVars>
          <dgm:hierBranch val="init"/>
        </dgm:presLayoutVars>
      </dgm:prSet>
      <dgm:spPr/>
    </dgm:pt>
    <dgm:pt modelId="{B44DEB61-D6D2-4528-8EAD-D8F3FC60530D}" type="pres">
      <dgm:prSet presAssocID="{165C5E0F-FD82-4A8C-A995-25A617477E06}" presName="rootComposite" presStyleCnt="0"/>
      <dgm:spPr/>
    </dgm:pt>
    <dgm:pt modelId="{954E1A86-A4D5-4783-9C00-95667302D148}" type="pres">
      <dgm:prSet presAssocID="{165C5E0F-FD82-4A8C-A995-25A617477E06}" presName="rootText" presStyleLbl="node2" presStyleIdx="1" presStyleCnt="2" custScaleY="4310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FA195B3-1F5B-42EF-ABC6-94822E55517C}" type="pres">
      <dgm:prSet presAssocID="{165C5E0F-FD82-4A8C-A995-25A617477E06}" presName="rootConnector" presStyleLbl="node2" presStyleIdx="1" presStyleCnt="2"/>
      <dgm:spPr/>
      <dgm:t>
        <a:bodyPr/>
        <a:lstStyle/>
        <a:p>
          <a:endParaRPr lang="tr-TR"/>
        </a:p>
      </dgm:t>
    </dgm:pt>
    <dgm:pt modelId="{D724A334-7AF3-4521-87C7-4E71C525A0E4}" type="pres">
      <dgm:prSet presAssocID="{165C5E0F-FD82-4A8C-A995-25A617477E06}" presName="hierChild4" presStyleCnt="0"/>
      <dgm:spPr/>
    </dgm:pt>
    <dgm:pt modelId="{98A114FB-995D-4A7C-A2E2-E799FFE02224}" type="pres">
      <dgm:prSet presAssocID="{165C5E0F-FD82-4A8C-A995-25A617477E06}" presName="hierChild5" presStyleCnt="0"/>
      <dgm:spPr/>
    </dgm:pt>
    <dgm:pt modelId="{927091A5-B367-4497-B892-916B8243949C}" type="pres">
      <dgm:prSet presAssocID="{B9DBF8F5-6D80-4870-858C-CBC4045BDFFA}" presName="hierChild3" presStyleCnt="0"/>
      <dgm:spPr/>
    </dgm:pt>
  </dgm:ptLst>
  <dgm:cxnLst>
    <dgm:cxn modelId="{E04386F5-9F22-444B-9012-BF90347BCCFE}" type="presOf" srcId="{549E15D3-7A57-4C05-B19D-8C5215393B18}" destId="{844AF954-7055-4115-BB8F-359C8397328B}" srcOrd="0" destOrd="0" presId="urn:microsoft.com/office/officeart/2005/8/layout/orgChart1"/>
    <dgm:cxn modelId="{A49BAD63-A3D5-46F2-9FA0-A9B2CE008343}" type="presOf" srcId="{336C8830-0142-435A-8792-1CF8B97BD99C}" destId="{9D1A0A58-898D-4F96-8AF4-3ABC44B26A22}" srcOrd="1" destOrd="0" presId="urn:microsoft.com/office/officeart/2005/8/layout/orgChart1"/>
    <dgm:cxn modelId="{B9726A28-033B-4EE3-ADE4-B9E513206E63}" type="presOf" srcId="{336C8830-0142-435A-8792-1CF8B97BD99C}" destId="{8E5292E4-DAB1-4D1C-9934-04CF9505CBFF}" srcOrd="0" destOrd="0" presId="urn:microsoft.com/office/officeart/2005/8/layout/orgChart1"/>
    <dgm:cxn modelId="{CA742D30-8FDE-4248-AE82-DE2D2E48CEEF}" srcId="{B9DBF8F5-6D80-4870-858C-CBC4045BDFFA}" destId="{336C8830-0142-435A-8792-1CF8B97BD99C}" srcOrd="0" destOrd="0" parTransId="{C98FF458-0E5D-487B-96B7-16E16AB8AC6C}" sibTransId="{9569058C-9DF5-4409-BE61-76C575509D87}"/>
    <dgm:cxn modelId="{097E624C-A136-4A58-8848-5667D161A59B}" type="presOf" srcId="{C98FF458-0E5D-487B-96B7-16E16AB8AC6C}" destId="{F927710F-6451-46C6-AE74-1DF819C0F94B}" srcOrd="0" destOrd="0" presId="urn:microsoft.com/office/officeart/2005/8/layout/orgChart1"/>
    <dgm:cxn modelId="{81245F96-2789-499F-BF2C-E15D4F02A6C0}" type="presOf" srcId="{165C5E0F-FD82-4A8C-A995-25A617477E06}" destId="{EFA195B3-1F5B-42EF-ABC6-94822E55517C}" srcOrd="1" destOrd="0" presId="urn:microsoft.com/office/officeart/2005/8/layout/orgChart1"/>
    <dgm:cxn modelId="{3C57D873-2C1B-4500-BB0D-D5103D1FBE63}" srcId="{B9DBF8F5-6D80-4870-858C-CBC4045BDFFA}" destId="{165C5E0F-FD82-4A8C-A995-25A617477E06}" srcOrd="1" destOrd="0" parTransId="{A7DEE1A0-BF40-4814-A454-19313EFF00AF}" sibTransId="{B740721B-A5DE-487B-BE95-8F817C90BE6C}"/>
    <dgm:cxn modelId="{E290252D-570C-4B7A-8C30-B8A6C7A21C6F}" type="presOf" srcId="{B9DBF8F5-6D80-4870-858C-CBC4045BDFFA}" destId="{3B5F0907-58F2-4CA8-B264-4BC4C6A03356}" srcOrd="0" destOrd="0" presId="urn:microsoft.com/office/officeart/2005/8/layout/orgChart1"/>
    <dgm:cxn modelId="{23B00D3E-6108-49BD-A5D6-62A49477804C}" type="presOf" srcId="{A7DEE1A0-BF40-4814-A454-19313EFF00AF}" destId="{7FE88824-A26D-4569-ABA8-10CE0D2FBB23}" srcOrd="0" destOrd="0" presId="urn:microsoft.com/office/officeart/2005/8/layout/orgChart1"/>
    <dgm:cxn modelId="{9BE77C79-647C-4118-8EFE-41CF115BE891}" type="presOf" srcId="{165C5E0F-FD82-4A8C-A995-25A617477E06}" destId="{954E1A86-A4D5-4783-9C00-95667302D148}" srcOrd="0" destOrd="0" presId="urn:microsoft.com/office/officeart/2005/8/layout/orgChart1"/>
    <dgm:cxn modelId="{C14EA17D-FE93-4AF5-B827-4025A4DD79A9}" srcId="{549E15D3-7A57-4C05-B19D-8C5215393B18}" destId="{B9DBF8F5-6D80-4870-858C-CBC4045BDFFA}" srcOrd="0" destOrd="0" parTransId="{36E45864-3C28-4742-AD05-88CCDC71C497}" sibTransId="{204E463D-A014-42E2-A372-F34320E1B617}"/>
    <dgm:cxn modelId="{B832D7BE-9AF6-4FEA-8CF9-15D9FB8F2E60}" type="presOf" srcId="{B9DBF8F5-6D80-4870-858C-CBC4045BDFFA}" destId="{D0EEA9BC-DA74-4E17-91FD-CF3E7B4A25C8}" srcOrd="1" destOrd="0" presId="urn:microsoft.com/office/officeart/2005/8/layout/orgChart1"/>
    <dgm:cxn modelId="{06987EC9-3D42-4312-A145-A32E66330727}" type="presParOf" srcId="{844AF954-7055-4115-BB8F-359C8397328B}" destId="{C6A5CBDE-C27F-4853-BEB2-8027ACAC2887}" srcOrd="0" destOrd="0" presId="urn:microsoft.com/office/officeart/2005/8/layout/orgChart1"/>
    <dgm:cxn modelId="{F6EA4244-5DE6-40E0-BAFF-4E4314344E78}" type="presParOf" srcId="{C6A5CBDE-C27F-4853-BEB2-8027ACAC2887}" destId="{E674F8AB-AF97-4180-B6BD-28DA70A3628E}" srcOrd="0" destOrd="0" presId="urn:microsoft.com/office/officeart/2005/8/layout/orgChart1"/>
    <dgm:cxn modelId="{FED955E9-F96E-425B-86D4-1F7127CBBEDC}" type="presParOf" srcId="{E674F8AB-AF97-4180-B6BD-28DA70A3628E}" destId="{3B5F0907-58F2-4CA8-B264-4BC4C6A03356}" srcOrd="0" destOrd="0" presId="urn:microsoft.com/office/officeart/2005/8/layout/orgChart1"/>
    <dgm:cxn modelId="{D2363995-EF50-43F7-9C81-0B858A1D3EB9}" type="presParOf" srcId="{E674F8AB-AF97-4180-B6BD-28DA70A3628E}" destId="{D0EEA9BC-DA74-4E17-91FD-CF3E7B4A25C8}" srcOrd="1" destOrd="0" presId="urn:microsoft.com/office/officeart/2005/8/layout/orgChart1"/>
    <dgm:cxn modelId="{9097703A-4BCB-4BEE-AD0E-E7BC5790EF4C}" type="presParOf" srcId="{C6A5CBDE-C27F-4853-BEB2-8027ACAC2887}" destId="{A958C656-6BDB-425A-8893-748E2757CCFD}" srcOrd="1" destOrd="0" presId="urn:microsoft.com/office/officeart/2005/8/layout/orgChart1"/>
    <dgm:cxn modelId="{497C6176-C089-46B5-B552-77CF16F2D4AE}" type="presParOf" srcId="{A958C656-6BDB-425A-8893-748E2757CCFD}" destId="{F927710F-6451-46C6-AE74-1DF819C0F94B}" srcOrd="0" destOrd="0" presId="urn:microsoft.com/office/officeart/2005/8/layout/orgChart1"/>
    <dgm:cxn modelId="{72C0FEBF-934C-4803-8730-E2FAB59B939D}" type="presParOf" srcId="{A958C656-6BDB-425A-8893-748E2757CCFD}" destId="{D909286B-1A91-4544-934D-446A1EFDDA4F}" srcOrd="1" destOrd="0" presId="urn:microsoft.com/office/officeart/2005/8/layout/orgChart1"/>
    <dgm:cxn modelId="{7D4247CD-D1DD-4B80-B660-6616424B65B1}" type="presParOf" srcId="{D909286B-1A91-4544-934D-446A1EFDDA4F}" destId="{DE771573-C162-4845-88D5-3821B38A68A9}" srcOrd="0" destOrd="0" presId="urn:microsoft.com/office/officeart/2005/8/layout/orgChart1"/>
    <dgm:cxn modelId="{07D10BE4-77CD-4100-A3BB-3D25C4E08908}" type="presParOf" srcId="{DE771573-C162-4845-88D5-3821B38A68A9}" destId="{8E5292E4-DAB1-4D1C-9934-04CF9505CBFF}" srcOrd="0" destOrd="0" presId="urn:microsoft.com/office/officeart/2005/8/layout/orgChart1"/>
    <dgm:cxn modelId="{209F496A-603F-4D7D-8387-205D126637AD}" type="presParOf" srcId="{DE771573-C162-4845-88D5-3821B38A68A9}" destId="{9D1A0A58-898D-4F96-8AF4-3ABC44B26A22}" srcOrd="1" destOrd="0" presId="urn:microsoft.com/office/officeart/2005/8/layout/orgChart1"/>
    <dgm:cxn modelId="{B0B1E7A0-AA6C-41E5-AAE9-A98A7AB0A643}" type="presParOf" srcId="{D909286B-1A91-4544-934D-446A1EFDDA4F}" destId="{39AD92E1-A7B1-4CAA-80E3-83E608AF8685}" srcOrd="1" destOrd="0" presId="urn:microsoft.com/office/officeart/2005/8/layout/orgChart1"/>
    <dgm:cxn modelId="{D0B5D0F2-E5A3-4B9B-A31B-8DBFB04E5C95}" type="presParOf" srcId="{D909286B-1A91-4544-934D-446A1EFDDA4F}" destId="{D9908FF9-062A-4E3B-B118-A241E1EEE727}" srcOrd="2" destOrd="0" presId="urn:microsoft.com/office/officeart/2005/8/layout/orgChart1"/>
    <dgm:cxn modelId="{0C613400-7F57-4142-BB34-50614C0A4354}" type="presParOf" srcId="{A958C656-6BDB-425A-8893-748E2757CCFD}" destId="{7FE88824-A26D-4569-ABA8-10CE0D2FBB23}" srcOrd="2" destOrd="0" presId="urn:microsoft.com/office/officeart/2005/8/layout/orgChart1"/>
    <dgm:cxn modelId="{88D83FCF-BFEE-4751-A3D9-44E9DA636C76}" type="presParOf" srcId="{A958C656-6BDB-425A-8893-748E2757CCFD}" destId="{FBAF948B-8D5E-4471-AEC4-1B8ED3080CB9}" srcOrd="3" destOrd="0" presId="urn:microsoft.com/office/officeart/2005/8/layout/orgChart1"/>
    <dgm:cxn modelId="{684AAE7A-3336-4E9B-BC62-867B6F4FE321}" type="presParOf" srcId="{FBAF948B-8D5E-4471-AEC4-1B8ED3080CB9}" destId="{B44DEB61-D6D2-4528-8EAD-D8F3FC60530D}" srcOrd="0" destOrd="0" presId="urn:microsoft.com/office/officeart/2005/8/layout/orgChart1"/>
    <dgm:cxn modelId="{1C43548A-FF9A-4CA0-8622-172EB5AC9D1A}" type="presParOf" srcId="{B44DEB61-D6D2-4528-8EAD-D8F3FC60530D}" destId="{954E1A86-A4D5-4783-9C00-95667302D148}" srcOrd="0" destOrd="0" presId="urn:microsoft.com/office/officeart/2005/8/layout/orgChart1"/>
    <dgm:cxn modelId="{644F3D95-4FE4-4240-B37C-E6E3A95EB8E0}" type="presParOf" srcId="{B44DEB61-D6D2-4528-8EAD-D8F3FC60530D}" destId="{EFA195B3-1F5B-42EF-ABC6-94822E55517C}" srcOrd="1" destOrd="0" presId="urn:microsoft.com/office/officeart/2005/8/layout/orgChart1"/>
    <dgm:cxn modelId="{D25852F2-8D1B-45C8-B530-06C00018EE0D}" type="presParOf" srcId="{FBAF948B-8D5E-4471-AEC4-1B8ED3080CB9}" destId="{D724A334-7AF3-4521-87C7-4E71C525A0E4}" srcOrd="1" destOrd="0" presId="urn:microsoft.com/office/officeart/2005/8/layout/orgChart1"/>
    <dgm:cxn modelId="{0C13EA38-D4E9-411E-961B-9BC44CC17A2F}" type="presParOf" srcId="{FBAF948B-8D5E-4471-AEC4-1B8ED3080CB9}" destId="{98A114FB-995D-4A7C-A2E2-E799FFE02224}" srcOrd="2" destOrd="0" presId="urn:microsoft.com/office/officeart/2005/8/layout/orgChart1"/>
    <dgm:cxn modelId="{A40E2B6E-DBA2-4F92-B61B-14321527F38A}" type="presParOf" srcId="{C6A5CBDE-C27F-4853-BEB2-8027ACAC2887}" destId="{927091A5-B367-4497-B892-916B8243949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49E15D3-7A57-4C05-B19D-8C5215393B18}" type="doc">
      <dgm:prSet loTypeId="urn:microsoft.com/office/officeart/2005/8/layout/orgChart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9DBF8F5-6D80-4870-858C-CBC4045BDFFA}">
      <dgm:prSet phldrT="[Metin]"/>
      <dgm:spPr/>
      <dgm:t>
        <a:bodyPr/>
        <a:lstStyle/>
        <a:p>
          <a:r>
            <a:rPr lang="tr-TR" dirty="0" smtClean="0"/>
            <a:t> Yanıtlama Süresinin Yeterliğine Göre </a:t>
          </a:r>
          <a:endParaRPr lang="tr-TR" dirty="0"/>
        </a:p>
      </dgm:t>
    </dgm:pt>
    <dgm:pt modelId="{36E45864-3C28-4742-AD05-88CCDC71C497}" type="parTrans" cxnId="{C14EA17D-FE93-4AF5-B827-4025A4DD79A9}">
      <dgm:prSet/>
      <dgm:spPr/>
      <dgm:t>
        <a:bodyPr/>
        <a:lstStyle/>
        <a:p>
          <a:endParaRPr lang="tr-TR"/>
        </a:p>
      </dgm:t>
    </dgm:pt>
    <dgm:pt modelId="{204E463D-A014-42E2-A372-F34320E1B617}" type="sibTrans" cxnId="{C14EA17D-FE93-4AF5-B827-4025A4DD79A9}">
      <dgm:prSet/>
      <dgm:spPr/>
      <dgm:t>
        <a:bodyPr/>
        <a:lstStyle/>
        <a:p>
          <a:endParaRPr lang="tr-TR"/>
        </a:p>
      </dgm:t>
    </dgm:pt>
    <dgm:pt modelId="{336C8830-0142-435A-8792-1CF8B97BD99C}">
      <dgm:prSet phldrT="[Metin]"/>
      <dgm:spPr/>
      <dgm:t>
        <a:bodyPr/>
        <a:lstStyle/>
        <a:p>
          <a:r>
            <a:rPr lang="tr-TR" dirty="0" smtClean="0"/>
            <a:t>Hız Testleri </a:t>
          </a:r>
          <a:endParaRPr lang="tr-TR" dirty="0"/>
        </a:p>
      </dgm:t>
    </dgm:pt>
    <dgm:pt modelId="{C98FF458-0E5D-487B-96B7-16E16AB8AC6C}" type="parTrans" cxnId="{CA742D30-8FDE-4248-AE82-DE2D2E48CEEF}">
      <dgm:prSet/>
      <dgm:spPr/>
      <dgm:t>
        <a:bodyPr/>
        <a:lstStyle/>
        <a:p>
          <a:endParaRPr lang="tr-TR"/>
        </a:p>
      </dgm:t>
    </dgm:pt>
    <dgm:pt modelId="{9569058C-9DF5-4409-BE61-76C575509D87}" type="sibTrans" cxnId="{CA742D30-8FDE-4248-AE82-DE2D2E48CEEF}">
      <dgm:prSet/>
      <dgm:spPr/>
      <dgm:t>
        <a:bodyPr/>
        <a:lstStyle/>
        <a:p>
          <a:endParaRPr lang="tr-TR"/>
        </a:p>
      </dgm:t>
    </dgm:pt>
    <dgm:pt modelId="{165C5E0F-FD82-4A8C-A995-25A617477E06}">
      <dgm:prSet phldrT="[Metin]"/>
      <dgm:spPr/>
      <dgm:t>
        <a:bodyPr/>
        <a:lstStyle/>
        <a:p>
          <a:r>
            <a:rPr lang="tr-TR" dirty="0" smtClean="0"/>
            <a:t>Güç Testleri</a:t>
          </a:r>
          <a:endParaRPr lang="tr-TR" dirty="0"/>
        </a:p>
      </dgm:t>
    </dgm:pt>
    <dgm:pt modelId="{A7DEE1A0-BF40-4814-A454-19313EFF00AF}" type="parTrans" cxnId="{3C57D873-2C1B-4500-BB0D-D5103D1FBE63}">
      <dgm:prSet/>
      <dgm:spPr/>
      <dgm:t>
        <a:bodyPr/>
        <a:lstStyle/>
        <a:p>
          <a:endParaRPr lang="tr-TR"/>
        </a:p>
      </dgm:t>
    </dgm:pt>
    <dgm:pt modelId="{B740721B-A5DE-487B-BE95-8F817C90BE6C}" type="sibTrans" cxnId="{3C57D873-2C1B-4500-BB0D-D5103D1FBE63}">
      <dgm:prSet/>
      <dgm:spPr/>
      <dgm:t>
        <a:bodyPr/>
        <a:lstStyle/>
        <a:p>
          <a:endParaRPr lang="tr-TR"/>
        </a:p>
      </dgm:t>
    </dgm:pt>
    <dgm:pt modelId="{844AF954-7055-4115-BB8F-359C8397328B}" type="pres">
      <dgm:prSet presAssocID="{549E15D3-7A57-4C05-B19D-8C5215393B1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C6A5CBDE-C27F-4853-BEB2-8027ACAC2887}" type="pres">
      <dgm:prSet presAssocID="{B9DBF8F5-6D80-4870-858C-CBC4045BDFFA}" presName="hierRoot1" presStyleCnt="0">
        <dgm:presLayoutVars>
          <dgm:hierBranch val="init"/>
        </dgm:presLayoutVars>
      </dgm:prSet>
      <dgm:spPr/>
    </dgm:pt>
    <dgm:pt modelId="{E674F8AB-AF97-4180-B6BD-28DA70A3628E}" type="pres">
      <dgm:prSet presAssocID="{B9DBF8F5-6D80-4870-858C-CBC4045BDFFA}" presName="rootComposite1" presStyleCnt="0"/>
      <dgm:spPr/>
    </dgm:pt>
    <dgm:pt modelId="{3B5F0907-58F2-4CA8-B264-4BC4C6A03356}" type="pres">
      <dgm:prSet presAssocID="{B9DBF8F5-6D80-4870-858C-CBC4045BDFFA}" presName="rootText1" presStyleLbl="node0" presStyleIdx="0" presStyleCnt="1" custScaleX="165058" custScaleY="3868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0EEA9BC-DA74-4E17-91FD-CF3E7B4A25C8}" type="pres">
      <dgm:prSet presAssocID="{B9DBF8F5-6D80-4870-858C-CBC4045BDFFA}" presName="rootConnector1" presStyleLbl="node1" presStyleIdx="0" presStyleCnt="0"/>
      <dgm:spPr/>
      <dgm:t>
        <a:bodyPr/>
        <a:lstStyle/>
        <a:p>
          <a:endParaRPr lang="tr-TR"/>
        </a:p>
      </dgm:t>
    </dgm:pt>
    <dgm:pt modelId="{A958C656-6BDB-425A-8893-748E2757CCFD}" type="pres">
      <dgm:prSet presAssocID="{B9DBF8F5-6D80-4870-858C-CBC4045BDFFA}" presName="hierChild2" presStyleCnt="0"/>
      <dgm:spPr/>
    </dgm:pt>
    <dgm:pt modelId="{F927710F-6451-46C6-AE74-1DF819C0F94B}" type="pres">
      <dgm:prSet presAssocID="{C98FF458-0E5D-487B-96B7-16E16AB8AC6C}" presName="Name37" presStyleLbl="parChTrans1D2" presStyleIdx="0" presStyleCnt="2"/>
      <dgm:spPr/>
      <dgm:t>
        <a:bodyPr/>
        <a:lstStyle/>
        <a:p>
          <a:endParaRPr lang="tr-TR"/>
        </a:p>
      </dgm:t>
    </dgm:pt>
    <dgm:pt modelId="{D909286B-1A91-4544-934D-446A1EFDDA4F}" type="pres">
      <dgm:prSet presAssocID="{336C8830-0142-435A-8792-1CF8B97BD99C}" presName="hierRoot2" presStyleCnt="0">
        <dgm:presLayoutVars>
          <dgm:hierBranch val="init"/>
        </dgm:presLayoutVars>
      </dgm:prSet>
      <dgm:spPr/>
    </dgm:pt>
    <dgm:pt modelId="{DE771573-C162-4845-88D5-3821B38A68A9}" type="pres">
      <dgm:prSet presAssocID="{336C8830-0142-435A-8792-1CF8B97BD99C}" presName="rootComposite" presStyleCnt="0"/>
      <dgm:spPr/>
    </dgm:pt>
    <dgm:pt modelId="{8E5292E4-DAB1-4D1C-9934-04CF9505CBFF}" type="pres">
      <dgm:prSet presAssocID="{336C8830-0142-435A-8792-1CF8B97BD99C}" presName="rootText" presStyleLbl="node2" presStyleIdx="0" presStyleCnt="2" custScaleY="4087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D1A0A58-898D-4F96-8AF4-3ABC44B26A22}" type="pres">
      <dgm:prSet presAssocID="{336C8830-0142-435A-8792-1CF8B97BD99C}" presName="rootConnector" presStyleLbl="node2" presStyleIdx="0" presStyleCnt="2"/>
      <dgm:spPr/>
      <dgm:t>
        <a:bodyPr/>
        <a:lstStyle/>
        <a:p>
          <a:endParaRPr lang="tr-TR"/>
        </a:p>
      </dgm:t>
    </dgm:pt>
    <dgm:pt modelId="{39AD92E1-A7B1-4CAA-80E3-83E608AF8685}" type="pres">
      <dgm:prSet presAssocID="{336C8830-0142-435A-8792-1CF8B97BD99C}" presName="hierChild4" presStyleCnt="0"/>
      <dgm:spPr/>
    </dgm:pt>
    <dgm:pt modelId="{D9908FF9-062A-4E3B-B118-A241E1EEE727}" type="pres">
      <dgm:prSet presAssocID="{336C8830-0142-435A-8792-1CF8B97BD99C}" presName="hierChild5" presStyleCnt="0"/>
      <dgm:spPr/>
    </dgm:pt>
    <dgm:pt modelId="{7FE88824-A26D-4569-ABA8-10CE0D2FBB23}" type="pres">
      <dgm:prSet presAssocID="{A7DEE1A0-BF40-4814-A454-19313EFF00AF}" presName="Name37" presStyleLbl="parChTrans1D2" presStyleIdx="1" presStyleCnt="2"/>
      <dgm:spPr/>
      <dgm:t>
        <a:bodyPr/>
        <a:lstStyle/>
        <a:p>
          <a:endParaRPr lang="tr-TR"/>
        </a:p>
      </dgm:t>
    </dgm:pt>
    <dgm:pt modelId="{FBAF948B-8D5E-4471-AEC4-1B8ED3080CB9}" type="pres">
      <dgm:prSet presAssocID="{165C5E0F-FD82-4A8C-A995-25A617477E06}" presName="hierRoot2" presStyleCnt="0">
        <dgm:presLayoutVars>
          <dgm:hierBranch val="init"/>
        </dgm:presLayoutVars>
      </dgm:prSet>
      <dgm:spPr/>
    </dgm:pt>
    <dgm:pt modelId="{B44DEB61-D6D2-4528-8EAD-D8F3FC60530D}" type="pres">
      <dgm:prSet presAssocID="{165C5E0F-FD82-4A8C-A995-25A617477E06}" presName="rootComposite" presStyleCnt="0"/>
      <dgm:spPr/>
    </dgm:pt>
    <dgm:pt modelId="{954E1A86-A4D5-4783-9C00-95667302D148}" type="pres">
      <dgm:prSet presAssocID="{165C5E0F-FD82-4A8C-A995-25A617477E06}" presName="rootText" presStyleLbl="node2" presStyleIdx="1" presStyleCnt="2" custScaleY="4310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FA195B3-1F5B-42EF-ABC6-94822E55517C}" type="pres">
      <dgm:prSet presAssocID="{165C5E0F-FD82-4A8C-A995-25A617477E06}" presName="rootConnector" presStyleLbl="node2" presStyleIdx="1" presStyleCnt="2"/>
      <dgm:spPr/>
      <dgm:t>
        <a:bodyPr/>
        <a:lstStyle/>
        <a:p>
          <a:endParaRPr lang="tr-TR"/>
        </a:p>
      </dgm:t>
    </dgm:pt>
    <dgm:pt modelId="{D724A334-7AF3-4521-87C7-4E71C525A0E4}" type="pres">
      <dgm:prSet presAssocID="{165C5E0F-FD82-4A8C-A995-25A617477E06}" presName="hierChild4" presStyleCnt="0"/>
      <dgm:spPr/>
    </dgm:pt>
    <dgm:pt modelId="{98A114FB-995D-4A7C-A2E2-E799FFE02224}" type="pres">
      <dgm:prSet presAssocID="{165C5E0F-FD82-4A8C-A995-25A617477E06}" presName="hierChild5" presStyleCnt="0"/>
      <dgm:spPr/>
    </dgm:pt>
    <dgm:pt modelId="{927091A5-B367-4497-B892-916B8243949C}" type="pres">
      <dgm:prSet presAssocID="{B9DBF8F5-6D80-4870-858C-CBC4045BDFFA}" presName="hierChild3" presStyleCnt="0"/>
      <dgm:spPr/>
    </dgm:pt>
  </dgm:ptLst>
  <dgm:cxnLst>
    <dgm:cxn modelId="{E04386F5-9F22-444B-9012-BF90347BCCFE}" type="presOf" srcId="{549E15D3-7A57-4C05-B19D-8C5215393B18}" destId="{844AF954-7055-4115-BB8F-359C8397328B}" srcOrd="0" destOrd="0" presId="urn:microsoft.com/office/officeart/2005/8/layout/orgChart1"/>
    <dgm:cxn modelId="{A49BAD63-A3D5-46F2-9FA0-A9B2CE008343}" type="presOf" srcId="{336C8830-0142-435A-8792-1CF8B97BD99C}" destId="{9D1A0A58-898D-4F96-8AF4-3ABC44B26A22}" srcOrd="1" destOrd="0" presId="urn:microsoft.com/office/officeart/2005/8/layout/orgChart1"/>
    <dgm:cxn modelId="{B9726A28-033B-4EE3-ADE4-B9E513206E63}" type="presOf" srcId="{336C8830-0142-435A-8792-1CF8B97BD99C}" destId="{8E5292E4-DAB1-4D1C-9934-04CF9505CBFF}" srcOrd="0" destOrd="0" presId="urn:microsoft.com/office/officeart/2005/8/layout/orgChart1"/>
    <dgm:cxn modelId="{CA742D30-8FDE-4248-AE82-DE2D2E48CEEF}" srcId="{B9DBF8F5-6D80-4870-858C-CBC4045BDFFA}" destId="{336C8830-0142-435A-8792-1CF8B97BD99C}" srcOrd="0" destOrd="0" parTransId="{C98FF458-0E5D-487B-96B7-16E16AB8AC6C}" sibTransId="{9569058C-9DF5-4409-BE61-76C575509D87}"/>
    <dgm:cxn modelId="{097E624C-A136-4A58-8848-5667D161A59B}" type="presOf" srcId="{C98FF458-0E5D-487B-96B7-16E16AB8AC6C}" destId="{F927710F-6451-46C6-AE74-1DF819C0F94B}" srcOrd="0" destOrd="0" presId="urn:microsoft.com/office/officeart/2005/8/layout/orgChart1"/>
    <dgm:cxn modelId="{81245F96-2789-499F-BF2C-E15D4F02A6C0}" type="presOf" srcId="{165C5E0F-FD82-4A8C-A995-25A617477E06}" destId="{EFA195B3-1F5B-42EF-ABC6-94822E55517C}" srcOrd="1" destOrd="0" presId="urn:microsoft.com/office/officeart/2005/8/layout/orgChart1"/>
    <dgm:cxn modelId="{3C57D873-2C1B-4500-BB0D-D5103D1FBE63}" srcId="{B9DBF8F5-6D80-4870-858C-CBC4045BDFFA}" destId="{165C5E0F-FD82-4A8C-A995-25A617477E06}" srcOrd="1" destOrd="0" parTransId="{A7DEE1A0-BF40-4814-A454-19313EFF00AF}" sibTransId="{B740721B-A5DE-487B-BE95-8F817C90BE6C}"/>
    <dgm:cxn modelId="{E290252D-570C-4B7A-8C30-B8A6C7A21C6F}" type="presOf" srcId="{B9DBF8F5-6D80-4870-858C-CBC4045BDFFA}" destId="{3B5F0907-58F2-4CA8-B264-4BC4C6A03356}" srcOrd="0" destOrd="0" presId="urn:microsoft.com/office/officeart/2005/8/layout/orgChart1"/>
    <dgm:cxn modelId="{23B00D3E-6108-49BD-A5D6-62A49477804C}" type="presOf" srcId="{A7DEE1A0-BF40-4814-A454-19313EFF00AF}" destId="{7FE88824-A26D-4569-ABA8-10CE0D2FBB23}" srcOrd="0" destOrd="0" presId="urn:microsoft.com/office/officeart/2005/8/layout/orgChart1"/>
    <dgm:cxn modelId="{9BE77C79-647C-4118-8EFE-41CF115BE891}" type="presOf" srcId="{165C5E0F-FD82-4A8C-A995-25A617477E06}" destId="{954E1A86-A4D5-4783-9C00-95667302D148}" srcOrd="0" destOrd="0" presId="urn:microsoft.com/office/officeart/2005/8/layout/orgChart1"/>
    <dgm:cxn modelId="{C14EA17D-FE93-4AF5-B827-4025A4DD79A9}" srcId="{549E15D3-7A57-4C05-B19D-8C5215393B18}" destId="{B9DBF8F5-6D80-4870-858C-CBC4045BDFFA}" srcOrd="0" destOrd="0" parTransId="{36E45864-3C28-4742-AD05-88CCDC71C497}" sibTransId="{204E463D-A014-42E2-A372-F34320E1B617}"/>
    <dgm:cxn modelId="{B832D7BE-9AF6-4FEA-8CF9-15D9FB8F2E60}" type="presOf" srcId="{B9DBF8F5-6D80-4870-858C-CBC4045BDFFA}" destId="{D0EEA9BC-DA74-4E17-91FD-CF3E7B4A25C8}" srcOrd="1" destOrd="0" presId="urn:microsoft.com/office/officeart/2005/8/layout/orgChart1"/>
    <dgm:cxn modelId="{06987EC9-3D42-4312-A145-A32E66330727}" type="presParOf" srcId="{844AF954-7055-4115-BB8F-359C8397328B}" destId="{C6A5CBDE-C27F-4853-BEB2-8027ACAC2887}" srcOrd="0" destOrd="0" presId="urn:microsoft.com/office/officeart/2005/8/layout/orgChart1"/>
    <dgm:cxn modelId="{F6EA4244-5DE6-40E0-BAFF-4E4314344E78}" type="presParOf" srcId="{C6A5CBDE-C27F-4853-BEB2-8027ACAC2887}" destId="{E674F8AB-AF97-4180-B6BD-28DA70A3628E}" srcOrd="0" destOrd="0" presId="urn:microsoft.com/office/officeart/2005/8/layout/orgChart1"/>
    <dgm:cxn modelId="{FED955E9-F96E-425B-86D4-1F7127CBBEDC}" type="presParOf" srcId="{E674F8AB-AF97-4180-B6BD-28DA70A3628E}" destId="{3B5F0907-58F2-4CA8-B264-4BC4C6A03356}" srcOrd="0" destOrd="0" presId="urn:microsoft.com/office/officeart/2005/8/layout/orgChart1"/>
    <dgm:cxn modelId="{D2363995-EF50-43F7-9C81-0B858A1D3EB9}" type="presParOf" srcId="{E674F8AB-AF97-4180-B6BD-28DA70A3628E}" destId="{D0EEA9BC-DA74-4E17-91FD-CF3E7B4A25C8}" srcOrd="1" destOrd="0" presId="urn:microsoft.com/office/officeart/2005/8/layout/orgChart1"/>
    <dgm:cxn modelId="{9097703A-4BCB-4BEE-AD0E-E7BC5790EF4C}" type="presParOf" srcId="{C6A5CBDE-C27F-4853-BEB2-8027ACAC2887}" destId="{A958C656-6BDB-425A-8893-748E2757CCFD}" srcOrd="1" destOrd="0" presId="urn:microsoft.com/office/officeart/2005/8/layout/orgChart1"/>
    <dgm:cxn modelId="{497C6176-C089-46B5-B552-77CF16F2D4AE}" type="presParOf" srcId="{A958C656-6BDB-425A-8893-748E2757CCFD}" destId="{F927710F-6451-46C6-AE74-1DF819C0F94B}" srcOrd="0" destOrd="0" presId="urn:microsoft.com/office/officeart/2005/8/layout/orgChart1"/>
    <dgm:cxn modelId="{72C0FEBF-934C-4803-8730-E2FAB59B939D}" type="presParOf" srcId="{A958C656-6BDB-425A-8893-748E2757CCFD}" destId="{D909286B-1A91-4544-934D-446A1EFDDA4F}" srcOrd="1" destOrd="0" presId="urn:microsoft.com/office/officeart/2005/8/layout/orgChart1"/>
    <dgm:cxn modelId="{7D4247CD-D1DD-4B80-B660-6616424B65B1}" type="presParOf" srcId="{D909286B-1A91-4544-934D-446A1EFDDA4F}" destId="{DE771573-C162-4845-88D5-3821B38A68A9}" srcOrd="0" destOrd="0" presId="urn:microsoft.com/office/officeart/2005/8/layout/orgChart1"/>
    <dgm:cxn modelId="{07D10BE4-77CD-4100-A3BB-3D25C4E08908}" type="presParOf" srcId="{DE771573-C162-4845-88D5-3821B38A68A9}" destId="{8E5292E4-DAB1-4D1C-9934-04CF9505CBFF}" srcOrd="0" destOrd="0" presId="urn:microsoft.com/office/officeart/2005/8/layout/orgChart1"/>
    <dgm:cxn modelId="{209F496A-603F-4D7D-8387-205D126637AD}" type="presParOf" srcId="{DE771573-C162-4845-88D5-3821B38A68A9}" destId="{9D1A0A58-898D-4F96-8AF4-3ABC44B26A22}" srcOrd="1" destOrd="0" presId="urn:microsoft.com/office/officeart/2005/8/layout/orgChart1"/>
    <dgm:cxn modelId="{B0B1E7A0-AA6C-41E5-AAE9-A98A7AB0A643}" type="presParOf" srcId="{D909286B-1A91-4544-934D-446A1EFDDA4F}" destId="{39AD92E1-A7B1-4CAA-80E3-83E608AF8685}" srcOrd="1" destOrd="0" presId="urn:microsoft.com/office/officeart/2005/8/layout/orgChart1"/>
    <dgm:cxn modelId="{D0B5D0F2-E5A3-4B9B-A31B-8DBFB04E5C95}" type="presParOf" srcId="{D909286B-1A91-4544-934D-446A1EFDDA4F}" destId="{D9908FF9-062A-4E3B-B118-A241E1EEE727}" srcOrd="2" destOrd="0" presId="urn:microsoft.com/office/officeart/2005/8/layout/orgChart1"/>
    <dgm:cxn modelId="{0C613400-7F57-4142-BB34-50614C0A4354}" type="presParOf" srcId="{A958C656-6BDB-425A-8893-748E2757CCFD}" destId="{7FE88824-A26D-4569-ABA8-10CE0D2FBB23}" srcOrd="2" destOrd="0" presId="urn:microsoft.com/office/officeart/2005/8/layout/orgChart1"/>
    <dgm:cxn modelId="{88D83FCF-BFEE-4751-A3D9-44E9DA636C76}" type="presParOf" srcId="{A958C656-6BDB-425A-8893-748E2757CCFD}" destId="{FBAF948B-8D5E-4471-AEC4-1B8ED3080CB9}" srcOrd="3" destOrd="0" presId="urn:microsoft.com/office/officeart/2005/8/layout/orgChart1"/>
    <dgm:cxn modelId="{684AAE7A-3336-4E9B-BC62-867B6F4FE321}" type="presParOf" srcId="{FBAF948B-8D5E-4471-AEC4-1B8ED3080CB9}" destId="{B44DEB61-D6D2-4528-8EAD-D8F3FC60530D}" srcOrd="0" destOrd="0" presId="urn:microsoft.com/office/officeart/2005/8/layout/orgChart1"/>
    <dgm:cxn modelId="{1C43548A-FF9A-4CA0-8622-172EB5AC9D1A}" type="presParOf" srcId="{B44DEB61-D6D2-4528-8EAD-D8F3FC60530D}" destId="{954E1A86-A4D5-4783-9C00-95667302D148}" srcOrd="0" destOrd="0" presId="urn:microsoft.com/office/officeart/2005/8/layout/orgChart1"/>
    <dgm:cxn modelId="{644F3D95-4FE4-4240-B37C-E6E3A95EB8E0}" type="presParOf" srcId="{B44DEB61-D6D2-4528-8EAD-D8F3FC60530D}" destId="{EFA195B3-1F5B-42EF-ABC6-94822E55517C}" srcOrd="1" destOrd="0" presId="urn:microsoft.com/office/officeart/2005/8/layout/orgChart1"/>
    <dgm:cxn modelId="{D25852F2-8D1B-45C8-B530-06C00018EE0D}" type="presParOf" srcId="{FBAF948B-8D5E-4471-AEC4-1B8ED3080CB9}" destId="{D724A334-7AF3-4521-87C7-4E71C525A0E4}" srcOrd="1" destOrd="0" presId="urn:microsoft.com/office/officeart/2005/8/layout/orgChart1"/>
    <dgm:cxn modelId="{0C13EA38-D4E9-411E-961B-9BC44CC17A2F}" type="presParOf" srcId="{FBAF948B-8D5E-4471-AEC4-1B8ED3080CB9}" destId="{98A114FB-995D-4A7C-A2E2-E799FFE02224}" srcOrd="2" destOrd="0" presId="urn:microsoft.com/office/officeart/2005/8/layout/orgChart1"/>
    <dgm:cxn modelId="{A40E2B6E-DBA2-4F92-B61B-14321527F38A}" type="presParOf" srcId="{C6A5CBDE-C27F-4853-BEB2-8027ACAC2887}" destId="{927091A5-B367-4497-B892-916B8243949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49E15D3-7A57-4C05-B19D-8C5215393B18}" type="doc">
      <dgm:prSet loTypeId="urn:microsoft.com/office/officeart/2005/8/layout/orgChart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9DBF8F5-6D80-4870-858C-CBC4045BDFFA}">
      <dgm:prSet phldrT="[Metin]"/>
      <dgm:spPr/>
      <dgm:t>
        <a:bodyPr/>
        <a:lstStyle/>
        <a:p>
          <a:r>
            <a:rPr lang="tr-TR" dirty="0" smtClean="0"/>
            <a:t>Puanlama Yöntemine Göre </a:t>
          </a:r>
          <a:endParaRPr lang="tr-TR" dirty="0"/>
        </a:p>
      </dgm:t>
    </dgm:pt>
    <dgm:pt modelId="{36E45864-3C28-4742-AD05-88CCDC71C497}" type="parTrans" cxnId="{C14EA17D-FE93-4AF5-B827-4025A4DD79A9}">
      <dgm:prSet/>
      <dgm:spPr/>
      <dgm:t>
        <a:bodyPr/>
        <a:lstStyle/>
        <a:p>
          <a:endParaRPr lang="tr-TR"/>
        </a:p>
      </dgm:t>
    </dgm:pt>
    <dgm:pt modelId="{204E463D-A014-42E2-A372-F34320E1B617}" type="sibTrans" cxnId="{C14EA17D-FE93-4AF5-B827-4025A4DD79A9}">
      <dgm:prSet/>
      <dgm:spPr/>
      <dgm:t>
        <a:bodyPr/>
        <a:lstStyle/>
        <a:p>
          <a:endParaRPr lang="tr-TR"/>
        </a:p>
      </dgm:t>
    </dgm:pt>
    <dgm:pt modelId="{336C8830-0142-435A-8792-1CF8B97BD99C}">
      <dgm:prSet phldrT="[Metin]"/>
      <dgm:spPr/>
      <dgm:t>
        <a:bodyPr/>
        <a:lstStyle/>
        <a:p>
          <a:r>
            <a:rPr lang="tr-TR" dirty="0" smtClean="0"/>
            <a:t>Objektif Testler </a:t>
          </a:r>
          <a:endParaRPr lang="tr-TR" dirty="0"/>
        </a:p>
      </dgm:t>
    </dgm:pt>
    <dgm:pt modelId="{C98FF458-0E5D-487B-96B7-16E16AB8AC6C}" type="parTrans" cxnId="{CA742D30-8FDE-4248-AE82-DE2D2E48CEEF}">
      <dgm:prSet/>
      <dgm:spPr/>
      <dgm:t>
        <a:bodyPr/>
        <a:lstStyle/>
        <a:p>
          <a:endParaRPr lang="tr-TR"/>
        </a:p>
      </dgm:t>
    </dgm:pt>
    <dgm:pt modelId="{9569058C-9DF5-4409-BE61-76C575509D87}" type="sibTrans" cxnId="{CA742D30-8FDE-4248-AE82-DE2D2E48CEEF}">
      <dgm:prSet/>
      <dgm:spPr/>
      <dgm:t>
        <a:bodyPr/>
        <a:lstStyle/>
        <a:p>
          <a:endParaRPr lang="tr-TR"/>
        </a:p>
      </dgm:t>
    </dgm:pt>
    <dgm:pt modelId="{165C5E0F-FD82-4A8C-A995-25A617477E06}">
      <dgm:prSet phldrT="[Metin]"/>
      <dgm:spPr/>
      <dgm:t>
        <a:bodyPr/>
        <a:lstStyle/>
        <a:p>
          <a:r>
            <a:rPr lang="tr-TR" dirty="0" err="1" smtClean="0"/>
            <a:t>Subjektif</a:t>
          </a:r>
          <a:r>
            <a:rPr lang="tr-TR" dirty="0" smtClean="0"/>
            <a:t> Testler</a:t>
          </a:r>
          <a:endParaRPr lang="tr-TR" dirty="0"/>
        </a:p>
      </dgm:t>
    </dgm:pt>
    <dgm:pt modelId="{A7DEE1A0-BF40-4814-A454-19313EFF00AF}" type="parTrans" cxnId="{3C57D873-2C1B-4500-BB0D-D5103D1FBE63}">
      <dgm:prSet/>
      <dgm:spPr/>
      <dgm:t>
        <a:bodyPr/>
        <a:lstStyle/>
        <a:p>
          <a:endParaRPr lang="tr-TR"/>
        </a:p>
      </dgm:t>
    </dgm:pt>
    <dgm:pt modelId="{B740721B-A5DE-487B-BE95-8F817C90BE6C}" type="sibTrans" cxnId="{3C57D873-2C1B-4500-BB0D-D5103D1FBE63}">
      <dgm:prSet/>
      <dgm:spPr/>
      <dgm:t>
        <a:bodyPr/>
        <a:lstStyle/>
        <a:p>
          <a:endParaRPr lang="tr-TR"/>
        </a:p>
      </dgm:t>
    </dgm:pt>
    <dgm:pt modelId="{844AF954-7055-4115-BB8F-359C8397328B}" type="pres">
      <dgm:prSet presAssocID="{549E15D3-7A57-4C05-B19D-8C5215393B1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C6A5CBDE-C27F-4853-BEB2-8027ACAC2887}" type="pres">
      <dgm:prSet presAssocID="{B9DBF8F5-6D80-4870-858C-CBC4045BDFFA}" presName="hierRoot1" presStyleCnt="0">
        <dgm:presLayoutVars>
          <dgm:hierBranch val="init"/>
        </dgm:presLayoutVars>
      </dgm:prSet>
      <dgm:spPr/>
    </dgm:pt>
    <dgm:pt modelId="{E674F8AB-AF97-4180-B6BD-28DA70A3628E}" type="pres">
      <dgm:prSet presAssocID="{B9DBF8F5-6D80-4870-858C-CBC4045BDFFA}" presName="rootComposite1" presStyleCnt="0"/>
      <dgm:spPr/>
    </dgm:pt>
    <dgm:pt modelId="{3B5F0907-58F2-4CA8-B264-4BC4C6A03356}" type="pres">
      <dgm:prSet presAssocID="{B9DBF8F5-6D80-4870-858C-CBC4045BDFFA}" presName="rootText1" presStyleLbl="node0" presStyleIdx="0" presStyleCnt="1" custScaleX="165058" custScaleY="3868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0EEA9BC-DA74-4E17-91FD-CF3E7B4A25C8}" type="pres">
      <dgm:prSet presAssocID="{B9DBF8F5-6D80-4870-858C-CBC4045BDFFA}" presName="rootConnector1" presStyleLbl="node1" presStyleIdx="0" presStyleCnt="0"/>
      <dgm:spPr/>
      <dgm:t>
        <a:bodyPr/>
        <a:lstStyle/>
        <a:p>
          <a:endParaRPr lang="tr-TR"/>
        </a:p>
      </dgm:t>
    </dgm:pt>
    <dgm:pt modelId="{A958C656-6BDB-425A-8893-748E2757CCFD}" type="pres">
      <dgm:prSet presAssocID="{B9DBF8F5-6D80-4870-858C-CBC4045BDFFA}" presName="hierChild2" presStyleCnt="0"/>
      <dgm:spPr/>
    </dgm:pt>
    <dgm:pt modelId="{F927710F-6451-46C6-AE74-1DF819C0F94B}" type="pres">
      <dgm:prSet presAssocID="{C98FF458-0E5D-487B-96B7-16E16AB8AC6C}" presName="Name37" presStyleLbl="parChTrans1D2" presStyleIdx="0" presStyleCnt="2"/>
      <dgm:spPr/>
      <dgm:t>
        <a:bodyPr/>
        <a:lstStyle/>
        <a:p>
          <a:endParaRPr lang="tr-TR"/>
        </a:p>
      </dgm:t>
    </dgm:pt>
    <dgm:pt modelId="{D909286B-1A91-4544-934D-446A1EFDDA4F}" type="pres">
      <dgm:prSet presAssocID="{336C8830-0142-435A-8792-1CF8B97BD99C}" presName="hierRoot2" presStyleCnt="0">
        <dgm:presLayoutVars>
          <dgm:hierBranch val="init"/>
        </dgm:presLayoutVars>
      </dgm:prSet>
      <dgm:spPr/>
    </dgm:pt>
    <dgm:pt modelId="{DE771573-C162-4845-88D5-3821B38A68A9}" type="pres">
      <dgm:prSet presAssocID="{336C8830-0142-435A-8792-1CF8B97BD99C}" presName="rootComposite" presStyleCnt="0"/>
      <dgm:spPr/>
    </dgm:pt>
    <dgm:pt modelId="{8E5292E4-DAB1-4D1C-9934-04CF9505CBFF}" type="pres">
      <dgm:prSet presAssocID="{336C8830-0142-435A-8792-1CF8B97BD99C}" presName="rootText" presStyleLbl="node2" presStyleIdx="0" presStyleCnt="2" custScaleY="4087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D1A0A58-898D-4F96-8AF4-3ABC44B26A22}" type="pres">
      <dgm:prSet presAssocID="{336C8830-0142-435A-8792-1CF8B97BD99C}" presName="rootConnector" presStyleLbl="node2" presStyleIdx="0" presStyleCnt="2"/>
      <dgm:spPr/>
      <dgm:t>
        <a:bodyPr/>
        <a:lstStyle/>
        <a:p>
          <a:endParaRPr lang="tr-TR"/>
        </a:p>
      </dgm:t>
    </dgm:pt>
    <dgm:pt modelId="{39AD92E1-A7B1-4CAA-80E3-83E608AF8685}" type="pres">
      <dgm:prSet presAssocID="{336C8830-0142-435A-8792-1CF8B97BD99C}" presName="hierChild4" presStyleCnt="0"/>
      <dgm:spPr/>
    </dgm:pt>
    <dgm:pt modelId="{D9908FF9-062A-4E3B-B118-A241E1EEE727}" type="pres">
      <dgm:prSet presAssocID="{336C8830-0142-435A-8792-1CF8B97BD99C}" presName="hierChild5" presStyleCnt="0"/>
      <dgm:spPr/>
    </dgm:pt>
    <dgm:pt modelId="{7FE88824-A26D-4569-ABA8-10CE0D2FBB23}" type="pres">
      <dgm:prSet presAssocID="{A7DEE1A0-BF40-4814-A454-19313EFF00AF}" presName="Name37" presStyleLbl="parChTrans1D2" presStyleIdx="1" presStyleCnt="2"/>
      <dgm:spPr/>
      <dgm:t>
        <a:bodyPr/>
        <a:lstStyle/>
        <a:p>
          <a:endParaRPr lang="tr-TR"/>
        </a:p>
      </dgm:t>
    </dgm:pt>
    <dgm:pt modelId="{FBAF948B-8D5E-4471-AEC4-1B8ED3080CB9}" type="pres">
      <dgm:prSet presAssocID="{165C5E0F-FD82-4A8C-A995-25A617477E06}" presName="hierRoot2" presStyleCnt="0">
        <dgm:presLayoutVars>
          <dgm:hierBranch val="init"/>
        </dgm:presLayoutVars>
      </dgm:prSet>
      <dgm:spPr/>
    </dgm:pt>
    <dgm:pt modelId="{B44DEB61-D6D2-4528-8EAD-D8F3FC60530D}" type="pres">
      <dgm:prSet presAssocID="{165C5E0F-FD82-4A8C-A995-25A617477E06}" presName="rootComposite" presStyleCnt="0"/>
      <dgm:spPr/>
    </dgm:pt>
    <dgm:pt modelId="{954E1A86-A4D5-4783-9C00-95667302D148}" type="pres">
      <dgm:prSet presAssocID="{165C5E0F-FD82-4A8C-A995-25A617477E06}" presName="rootText" presStyleLbl="node2" presStyleIdx="1" presStyleCnt="2" custScaleY="4310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FA195B3-1F5B-42EF-ABC6-94822E55517C}" type="pres">
      <dgm:prSet presAssocID="{165C5E0F-FD82-4A8C-A995-25A617477E06}" presName="rootConnector" presStyleLbl="node2" presStyleIdx="1" presStyleCnt="2"/>
      <dgm:spPr/>
      <dgm:t>
        <a:bodyPr/>
        <a:lstStyle/>
        <a:p>
          <a:endParaRPr lang="tr-TR"/>
        </a:p>
      </dgm:t>
    </dgm:pt>
    <dgm:pt modelId="{D724A334-7AF3-4521-87C7-4E71C525A0E4}" type="pres">
      <dgm:prSet presAssocID="{165C5E0F-FD82-4A8C-A995-25A617477E06}" presName="hierChild4" presStyleCnt="0"/>
      <dgm:spPr/>
    </dgm:pt>
    <dgm:pt modelId="{98A114FB-995D-4A7C-A2E2-E799FFE02224}" type="pres">
      <dgm:prSet presAssocID="{165C5E0F-FD82-4A8C-A995-25A617477E06}" presName="hierChild5" presStyleCnt="0"/>
      <dgm:spPr/>
    </dgm:pt>
    <dgm:pt modelId="{927091A5-B367-4497-B892-916B8243949C}" type="pres">
      <dgm:prSet presAssocID="{B9DBF8F5-6D80-4870-858C-CBC4045BDFFA}" presName="hierChild3" presStyleCnt="0"/>
      <dgm:spPr/>
    </dgm:pt>
  </dgm:ptLst>
  <dgm:cxnLst>
    <dgm:cxn modelId="{E04386F5-9F22-444B-9012-BF90347BCCFE}" type="presOf" srcId="{549E15D3-7A57-4C05-B19D-8C5215393B18}" destId="{844AF954-7055-4115-BB8F-359C8397328B}" srcOrd="0" destOrd="0" presId="urn:microsoft.com/office/officeart/2005/8/layout/orgChart1"/>
    <dgm:cxn modelId="{A49BAD63-A3D5-46F2-9FA0-A9B2CE008343}" type="presOf" srcId="{336C8830-0142-435A-8792-1CF8B97BD99C}" destId="{9D1A0A58-898D-4F96-8AF4-3ABC44B26A22}" srcOrd="1" destOrd="0" presId="urn:microsoft.com/office/officeart/2005/8/layout/orgChart1"/>
    <dgm:cxn modelId="{B9726A28-033B-4EE3-ADE4-B9E513206E63}" type="presOf" srcId="{336C8830-0142-435A-8792-1CF8B97BD99C}" destId="{8E5292E4-DAB1-4D1C-9934-04CF9505CBFF}" srcOrd="0" destOrd="0" presId="urn:microsoft.com/office/officeart/2005/8/layout/orgChart1"/>
    <dgm:cxn modelId="{CA742D30-8FDE-4248-AE82-DE2D2E48CEEF}" srcId="{B9DBF8F5-6D80-4870-858C-CBC4045BDFFA}" destId="{336C8830-0142-435A-8792-1CF8B97BD99C}" srcOrd="0" destOrd="0" parTransId="{C98FF458-0E5D-487B-96B7-16E16AB8AC6C}" sibTransId="{9569058C-9DF5-4409-BE61-76C575509D87}"/>
    <dgm:cxn modelId="{097E624C-A136-4A58-8848-5667D161A59B}" type="presOf" srcId="{C98FF458-0E5D-487B-96B7-16E16AB8AC6C}" destId="{F927710F-6451-46C6-AE74-1DF819C0F94B}" srcOrd="0" destOrd="0" presId="urn:microsoft.com/office/officeart/2005/8/layout/orgChart1"/>
    <dgm:cxn modelId="{81245F96-2789-499F-BF2C-E15D4F02A6C0}" type="presOf" srcId="{165C5E0F-FD82-4A8C-A995-25A617477E06}" destId="{EFA195B3-1F5B-42EF-ABC6-94822E55517C}" srcOrd="1" destOrd="0" presId="urn:microsoft.com/office/officeart/2005/8/layout/orgChart1"/>
    <dgm:cxn modelId="{3C57D873-2C1B-4500-BB0D-D5103D1FBE63}" srcId="{B9DBF8F5-6D80-4870-858C-CBC4045BDFFA}" destId="{165C5E0F-FD82-4A8C-A995-25A617477E06}" srcOrd="1" destOrd="0" parTransId="{A7DEE1A0-BF40-4814-A454-19313EFF00AF}" sibTransId="{B740721B-A5DE-487B-BE95-8F817C90BE6C}"/>
    <dgm:cxn modelId="{E290252D-570C-4B7A-8C30-B8A6C7A21C6F}" type="presOf" srcId="{B9DBF8F5-6D80-4870-858C-CBC4045BDFFA}" destId="{3B5F0907-58F2-4CA8-B264-4BC4C6A03356}" srcOrd="0" destOrd="0" presId="urn:microsoft.com/office/officeart/2005/8/layout/orgChart1"/>
    <dgm:cxn modelId="{23B00D3E-6108-49BD-A5D6-62A49477804C}" type="presOf" srcId="{A7DEE1A0-BF40-4814-A454-19313EFF00AF}" destId="{7FE88824-A26D-4569-ABA8-10CE0D2FBB23}" srcOrd="0" destOrd="0" presId="urn:microsoft.com/office/officeart/2005/8/layout/orgChart1"/>
    <dgm:cxn modelId="{9BE77C79-647C-4118-8EFE-41CF115BE891}" type="presOf" srcId="{165C5E0F-FD82-4A8C-A995-25A617477E06}" destId="{954E1A86-A4D5-4783-9C00-95667302D148}" srcOrd="0" destOrd="0" presId="urn:microsoft.com/office/officeart/2005/8/layout/orgChart1"/>
    <dgm:cxn modelId="{C14EA17D-FE93-4AF5-B827-4025A4DD79A9}" srcId="{549E15D3-7A57-4C05-B19D-8C5215393B18}" destId="{B9DBF8F5-6D80-4870-858C-CBC4045BDFFA}" srcOrd="0" destOrd="0" parTransId="{36E45864-3C28-4742-AD05-88CCDC71C497}" sibTransId="{204E463D-A014-42E2-A372-F34320E1B617}"/>
    <dgm:cxn modelId="{B832D7BE-9AF6-4FEA-8CF9-15D9FB8F2E60}" type="presOf" srcId="{B9DBF8F5-6D80-4870-858C-CBC4045BDFFA}" destId="{D0EEA9BC-DA74-4E17-91FD-CF3E7B4A25C8}" srcOrd="1" destOrd="0" presId="urn:microsoft.com/office/officeart/2005/8/layout/orgChart1"/>
    <dgm:cxn modelId="{06987EC9-3D42-4312-A145-A32E66330727}" type="presParOf" srcId="{844AF954-7055-4115-BB8F-359C8397328B}" destId="{C6A5CBDE-C27F-4853-BEB2-8027ACAC2887}" srcOrd="0" destOrd="0" presId="urn:microsoft.com/office/officeart/2005/8/layout/orgChart1"/>
    <dgm:cxn modelId="{F6EA4244-5DE6-40E0-BAFF-4E4314344E78}" type="presParOf" srcId="{C6A5CBDE-C27F-4853-BEB2-8027ACAC2887}" destId="{E674F8AB-AF97-4180-B6BD-28DA70A3628E}" srcOrd="0" destOrd="0" presId="urn:microsoft.com/office/officeart/2005/8/layout/orgChart1"/>
    <dgm:cxn modelId="{FED955E9-F96E-425B-86D4-1F7127CBBEDC}" type="presParOf" srcId="{E674F8AB-AF97-4180-B6BD-28DA70A3628E}" destId="{3B5F0907-58F2-4CA8-B264-4BC4C6A03356}" srcOrd="0" destOrd="0" presId="urn:microsoft.com/office/officeart/2005/8/layout/orgChart1"/>
    <dgm:cxn modelId="{D2363995-EF50-43F7-9C81-0B858A1D3EB9}" type="presParOf" srcId="{E674F8AB-AF97-4180-B6BD-28DA70A3628E}" destId="{D0EEA9BC-DA74-4E17-91FD-CF3E7B4A25C8}" srcOrd="1" destOrd="0" presId="urn:microsoft.com/office/officeart/2005/8/layout/orgChart1"/>
    <dgm:cxn modelId="{9097703A-4BCB-4BEE-AD0E-E7BC5790EF4C}" type="presParOf" srcId="{C6A5CBDE-C27F-4853-BEB2-8027ACAC2887}" destId="{A958C656-6BDB-425A-8893-748E2757CCFD}" srcOrd="1" destOrd="0" presId="urn:microsoft.com/office/officeart/2005/8/layout/orgChart1"/>
    <dgm:cxn modelId="{497C6176-C089-46B5-B552-77CF16F2D4AE}" type="presParOf" srcId="{A958C656-6BDB-425A-8893-748E2757CCFD}" destId="{F927710F-6451-46C6-AE74-1DF819C0F94B}" srcOrd="0" destOrd="0" presId="urn:microsoft.com/office/officeart/2005/8/layout/orgChart1"/>
    <dgm:cxn modelId="{72C0FEBF-934C-4803-8730-E2FAB59B939D}" type="presParOf" srcId="{A958C656-6BDB-425A-8893-748E2757CCFD}" destId="{D909286B-1A91-4544-934D-446A1EFDDA4F}" srcOrd="1" destOrd="0" presId="urn:microsoft.com/office/officeart/2005/8/layout/orgChart1"/>
    <dgm:cxn modelId="{7D4247CD-D1DD-4B80-B660-6616424B65B1}" type="presParOf" srcId="{D909286B-1A91-4544-934D-446A1EFDDA4F}" destId="{DE771573-C162-4845-88D5-3821B38A68A9}" srcOrd="0" destOrd="0" presId="urn:microsoft.com/office/officeart/2005/8/layout/orgChart1"/>
    <dgm:cxn modelId="{07D10BE4-77CD-4100-A3BB-3D25C4E08908}" type="presParOf" srcId="{DE771573-C162-4845-88D5-3821B38A68A9}" destId="{8E5292E4-DAB1-4D1C-9934-04CF9505CBFF}" srcOrd="0" destOrd="0" presId="urn:microsoft.com/office/officeart/2005/8/layout/orgChart1"/>
    <dgm:cxn modelId="{209F496A-603F-4D7D-8387-205D126637AD}" type="presParOf" srcId="{DE771573-C162-4845-88D5-3821B38A68A9}" destId="{9D1A0A58-898D-4F96-8AF4-3ABC44B26A22}" srcOrd="1" destOrd="0" presId="urn:microsoft.com/office/officeart/2005/8/layout/orgChart1"/>
    <dgm:cxn modelId="{B0B1E7A0-AA6C-41E5-AAE9-A98A7AB0A643}" type="presParOf" srcId="{D909286B-1A91-4544-934D-446A1EFDDA4F}" destId="{39AD92E1-A7B1-4CAA-80E3-83E608AF8685}" srcOrd="1" destOrd="0" presId="urn:microsoft.com/office/officeart/2005/8/layout/orgChart1"/>
    <dgm:cxn modelId="{D0B5D0F2-E5A3-4B9B-A31B-8DBFB04E5C95}" type="presParOf" srcId="{D909286B-1A91-4544-934D-446A1EFDDA4F}" destId="{D9908FF9-062A-4E3B-B118-A241E1EEE727}" srcOrd="2" destOrd="0" presId="urn:microsoft.com/office/officeart/2005/8/layout/orgChart1"/>
    <dgm:cxn modelId="{0C613400-7F57-4142-BB34-50614C0A4354}" type="presParOf" srcId="{A958C656-6BDB-425A-8893-748E2757CCFD}" destId="{7FE88824-A26D-4569-ABA8-10CE0D2FBB23}" srcOrd="2" destOrd="0" presId="urn:microsoft.com/office/officeart/2005/8/layout/orgChart1"/>
    <dgm:cxn modelId="{88D83FCF-BFEE-4751-A3D9-44E9DA636C76}" type="presParOf" srcId="{A958C656-6BDB-425A-8893-748E2757CCFD}" destId="{FBAF948B-8D5E-4471-AEC4-1B8ED3080CB9}" srcOrd="3" destOrd="0" presId="urn:microsoft.com/office/officeart/2005/8/layout/orgChart1"/>
    <dgm:cxn modelId="{684AAE7A-3336-4E9B-BC62-867B6F4FE321}" type="presParOf" srcId="{FBAF948B-8D5E-4471-AEC4-1B8ED3080CB9}" destId="{B44DEB61-D6D2-4528-8EAD-D8F3FC60530D}" srcOrd="0" destOrd="0" presId="urn:microsoft.com/office/officeart/2005/8/layout/orgChart1"/>
    <dgm:cxn modelId="{1C43548A-FF9A-4CA0-8622-172EB5AC9D1A}" type="presParOf" srcId="{B44DEB61-D6D2-4528-8EAD-D8F3FC60530D}" destId="{954E1A86-A4D5-4783-9C00-95667302D148}" srcOrd="0" destOrd="0" presId="urn:microsoft.com/office/officeart/2005/8/layout/orgChart1"/>
    <dgm:cxn modelId="{644F3D95-4FE4-4240-B37C-E6E3A95EB8E0}" type="presParOf" srcId="{B44DEB61-D6D2-4528-8EAD-D8F3FC60530D}" destId="{EFA195B3-1F5B-42EF-ABC6-94822E55517C}" srcOrd="1" destOrd="0" presId="urn:microsoft.com/office/officeart/2005/8/layout/orgChart1"/>
    <dgm:cxn modelId="{D25852F2-8D1B-45C8-B530-06C00018EE0D}" type="presParOf" srcId="{FBAF948B-8D5E-4471-AEC4-1B8ED3080CB9}" destId="{D724A334-7AF3-4521-87C7-4E71C525A0E4}" srcOrd="1" destOrd="0" presId="urn:microsoft.com/office/officeart/2005/8/layout/orgChart1"/>
    <dgm:cxn modelId="{0C13EA38-D4E9-411E-961B-9BC44CC17A2F}" type="presParOf" srcId="{FBAF948B-8D5E-4471-AEC4-1B8ED3080CB9}" destId="{98A114FB-995D-4A7C-A2E2-E799FFE02224}" srcOrd="2" destOrd="0" presId="urn:microsoft.com/office/officeart/2005/8/layout/orgChart1"/>
    <dgm:cxn modelId="{A40E2B6E-DBA2-4F92-B61B-14321527F38A}" type="presParOf" srcId="{C6A5CBDE-C27F-4853-BEB2-8027ACAC2887}" destId="{927091A5-B367-4497-B892-916B8243949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49E15D3-7A57-4C05-B19D-8C5215393B18}" type="doc">
      <dgm:prSet loTypeId="urn:microsoft.com/office/officeart/2005/8/layout/orgChart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9DBF8F5-6D80-4870-858C-CBC4045BDFFA}">
      <dgm:prSet phldrT="[Metin]"/>
      <dgm:spPr/>
      <dgm:t>
        <a:bodyPr/>
        <a:lstStyle/>
        <a:p>
          <a:r>
            <a:rPr lang="tr-TR" dirty="0" smtClean="0"/>
            <a:t>Uygulanan Kişi Sayısına Göre</a:t>
          </a:r>
          <a:endParaRPr lang="tr-TR" dirty="0"/>
        </a:p>
      </dgm:t>
    </dgm:pt>
    <dgm:pt modelId="{36E45864-3C28-4742-AD05-88CCDC71C497}" type="parTrans" cxnId="{C14EA17D-FE93-4AF5-B827-4025A4DD79A9}">
      <dgm:prSet/>
      <dgm:spPr/>
      <dgm:t>
        <a:bodyPr/>
        <a:lstStyle/>
        <a:p>
          <a:endParaRPr lang="tr-TR"/>
        </a:p>
      </dgm:t>
    </dgm:pt>
    <dgm:pt modelId="{204E463D-A014-42E2-A372-F34320E1B617}" type="sibTrans" cxnId="{C14EA17D-FE93-4AF5-B827-4025A4DD79A9}">
      <dgm:prSet/>
      <dgm:spPr/>
      <dgm:t>
        <a:bodyPr/>
        <a:lstStyle/>
        <a:p>
          <a:endParaRPr lang="tr-TR"/>
        </a:p>
      </dgm:t>
    </dgm:pt>
    <dgm:pt modelId="{336C8830-0142-435A-8792-1CF8B97BD99C}">
      <dgm:prSet phldrT="[Metin]"/>
      <dgm:spPr/>
      <dgm:t>
        <a:bodyPr/>
        <a:lstStyle/>
        <a:p>
          <a:r>
            <a:rPr lang="tr-TR" dirty="0" smtClean="0"/>
            <a:t>Bireysel Testler </a:t>
          </a:r>
          <a:endParaRPr lang="tr-TR" dirty="0"/>
        </a:p>
      </dgm:t>
    </dgm:pt>
    <dgm:pt modelId="{C98FF458-0E5D-487B-96B7-16E16AB8AC6C}" type="parTrans" cxnId="{CA742D30-8FDE-4248-AE82-DE2D2E48CEEF}">
      <dgm:prSet/>
      <dgm:spPr/>
      <dgm:t>
        <a:bodyPr/>
        <a:lstStyle/>
        <a:p>
          <a:endParaRPr lang="tr-TR"/>
        </a:p>
      </dgm:t>
    </dgm:pt>
    <dgm:pt modelId="{9569058C-9DF5-4409-BE61-76C575509D87}" type="sibTrans" cxnId="{CA742D30-8FDE-4248-AE82-DE2D2E48CEEF}">
      <dgm:prSet/>
      <dgm:spPr/>
      <dgm:t>
        <a:bodyPr/>
        <a:lstStyle/>
        <a:p>
          <a:endParaRPr lang="tr-TR"/>
        </a:p>
      </dgm:t>
    </dgm:pt>
    <dgm:pt modelId="{165C5E0F-FD82-4A8C-A995-25A617477E06}">
      <dgm:prSet phldrT="[Metin]"/>
      <dgm:spPr/>
      <dgm:t>
        <a:bodyPr/>
        <a:lstStyle/>
        <a:p>
          <a:r>
            <a:rPr lang="tr-TR" dirty="0" smtClean="0"/>
            <a:t>Grup Testleri</a:t>
          </a:r>
          <a:endParaRPr lang="tr-TR" dirty="0"/>
        </a:p>
      </dgm:t>
    </dgm:pt>
    <dgm:pt modelId="{A7DEE1A0-BF40-4814-A454-19313EFF00AF}" type="parTrans" cxnId="{3C57D873-2C1B-4500-BB0D-D5103D1FBE63}">
      <dgm:prSet/>
      <dgm:spPr/>
      <dgm:t>
        <a:bodyPr/>
        <a:lstStyle/>
        <a:p>
          <a:endParaRPr lang="tr-TR"/>
        </a:p>
      </dgm:t>
    </dgm:pt>
    <dgm:pt modelId="{B740721B-A5DE-487B-BE95-8F817C90BE6C}" type="sibTrans" cxnId="{3C57D873-2C1B-4500-BB0D-D5103D1FBE63}">
      <dgm:prSet/>
      <dgm:spPr/>
      <dgm:t>
        <a:bodyPr/>
        <a:lstStyle/>
        <a:p>
          <a:endParaRPr lang="tr-TR"/>
        </a:p>
      </dgm:t>
    </dgm:pt>
    <dgm:pt modelId="{844AF954-7055-4115-BB8F-359C8397328B}" type="pres">
      <dgm:prSet presAssocID="{549E15D3-7A57-4C05-B19D-8C5215393B1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C6A5CBDE-C27F-4853-BEB2-8027ACAC2887}" type="pres">
      <dgm:prSet presAssocID="{B9DBF8F5-6D80-4870-858C-CBC4045BDFFA}" presName="hierRoot1" presStyleCnt="0">
        <dgm:presLayoutVars>
          <dgm:hierBranch val="init"/>
        </dgm:presLayoutVars>
      </dgm:prSet>
      <dgm:spPr/>
    </dgm:pt>
    <dgm:pt modelId="{E674F8AB-AF97-4180-B6BD-28DA70A3628E}" type="pres">
      <dgm:prSet presAssocID="{B9DBF8F5-6D80-4870-858C-CBC4045BDFFA}" presName="rootComposite1" presStyleCnt="0"/>
      <dgm:spPr/>
    </dgm:pt>
    <dgm:pt modelId="{3B5F0907-58F2-4CA8-B264-4BC4C6A03356}" type="pres">
      <dgm:prSet presAssocID="{B9DBF8F5-6D80-4870-858C-CBC4045BDFFA}" presName="rootText1" presStyleLbl="node0" presStyleIdx="0" presStyleCnt="1" custScaleX="165058" custScaleY="3868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0EEA9BC-DA74-4E17-91FD-CF3E7B4A25C8}" type="pres">
      <dgm:prSet presAssocID="{B9DBF8F5-6D80-4870-858C-CBC4045BDFFA}" presName="rootConnector1" presStyleLbl="node1" presStyleIdx="0" presStyleCnt="0"/>
      <dgm:spPr/>
      <dgm:t>
        <a:bodyPr/>
        <a:lstStyle/>
        <a:p>
          <a:endParaRPr lang="tr-TR"/>
        </a:p>
      </dgm:t>
    </dgm:pt>
    <dgm:pt modelId="{A958C656-6BDB-425A-8893-748E2757CCFD}" type="pres">
      <dgm:prSet presAssocID="{B9DBF8F5-6D80-4870-858C-CBC4045BDFFA}" presName="hierChild2" presStyleCnt="0"/>
      <dgm:spPr/>
    </dgm:pt>
    <dgm:pt modelId="{F927710F-6451-46C6-AE74-1DF819C0F94B}" type="pres">
      <dgm:prSet presAssocID="{C98FF458-0E5D-487B-96B7-16E16AB8AC6C}" presName="Name37" presStyleLbl="parChTrans1D2" presStyleIdx="0" presStyleCnt="2"/>
      <dgm:spPr/>
      <dgm:t>
        <a:bodyPr/>
        <a:lstStyle/>
        <a:p>
          <a:endParaRPr lang="tr-TR"/>
        </a:p>
      </dgm:t>
    </dgm:pt>
    <dgm:pt modelId="{D909286B-1A91-4544-934D-446A1EFDDA4F}" type="pres">
      <dgm:prSet presAssocID="{336C8830-0142-435A-8792-1CF8B97BD99C}" presName="hierRoot2" presStyleCnt="0">
        <dgm:presLayoutVars>
          <dgm:hierBranch val="init"/>
        </dgm:presLayoutVars>
      </dgm:prSet>
      <dgm:spPr/>
    </dgm:pt>
    <dgm:pt modelId="{DE771573-C162-4845-88D5-3821B38A68A9}" type="pres">
      <dgm:prSet presAssocID="{336C8830-0142-435A-8792-1CF8B97BD99C}" presName="rootComposite" presStyleCnt="0"/>
      <dgm:spPr/>
    </dgm:pt>
    <dgm:pt modelId="{8E5292E4-DAB1-4D1C-9934-04CF9505CBFF}" type="pres">
      <dgm:prSet presAssocID="{336C8830-0142-435A-8792-1CF8B97BD99C}" presName="rootText" presStyleLbl="node2" presStyleIdx="0" presStyleCnt="2" custScaleY="4087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D1A0A58-898D-4F96-8AF4-3ABC44B26A22}" type="pres">
      <dgm:prSet presAssocID="{336C8830-0142-435A-8792-1CF8B97BD99C}" presName="rootConnector" presStyleLbl="node2" presStyleIdx="0" presStyleCnt="2"/>
      <dgm:spPr/>
      <dgm:t>
        <a:bodyPr/>
        <a:lstStyle/>
        <a:p>
          <a:endParaRPr lang="tr-TR"/>
        </a:p>
      </dgm:t>
    </dgm:pt>
    <dgm:pt modelId="{39AD92E1-A7B1-4CAA-80E3-83E608AF8685}" type="pres">
      <dgm:prSet presAssocID="{336C8830-0142-435A-8792-1CF8B97BD99C}" presName="hierChild4" presStyleCnt="0"/>
      <dgm:spPr/>
    </dgm:pt>
    <dgm:pt modelId="{D9908FF9-062A-4E3B-B118-A241E1EEE727}" type="pres">
      <dgm:prSet presAssocID="{336C8830-0142-435A-8792-1CF8B97BD99C}" presName="hierChild5" presStyleCnt="0"/>
      <dgm:spPr/>
    </dgm:pt>
    <dgm:pt modelId="{7FE88824-A26D-4569-ABA8-10CE0D2FBB23}" type="pres">
      <dgm:prSet presAssocID="{A7DEE1A0-BF40-4814-A454-19313EFF00AF}" presName="Name37" presStyleLbl="parChTrans1D2" presStyleIdx="1" presStyleCnt="2"/>
      <dgm:spPr/>
      <dgm:t>
        <a:bodyPr/>
        <a:lstStyle/>
        <a:p>
          <a:endParaRPr lang="tr-TR"/>
        </a:p>
      </dgm:t>
    </dgm:pt>
    <dgm:pt modelId="{FBAF948B-8D5E-4471-AEC4-1B8ED3080CB9}" type="pres">
      <dgm:prSet presAssocID="{165C5E0F-FD82-4A8C-A995-25A617477E06}" presName="hierRoot2" presStyleCnt="0">
        <dgm:presLayoutVars>
          <dgm:hierBranch val="init"/>
        </dgm:presLayoutVars>
      </dgm:prSet>
      <dgm:spPr/>
    </dgm:pt>
    <dgm:pt modelId="{B44DEB61-D6D2-4528-8EAD-D8F3FC60530D}" type="pres">
      <dgm:prSet presAssocID="{165C5E0F-FD82-4A8C-A995-25A617477E06}" presName="rootComposite" presStyleCnt="0"/>
      <dgm:spPr/>
    </dgm:pt>
    <dgm:pt modelId="{954E1A86-A4D5-4783-9C00-95667302D148}" type="pres">
      <dgm:prSet presAssocID="{165C5E0F-FD82-4A8C-A995-25A617477E06}" presName="rootText" presStyleLbl="node2" presStyleIdx="1" presStyleCnt="2" custScaleY="4310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FA195B3-1F5B-42EF-ABC6-94822E55517C}" type="pres">
      <dgm:prSet presAssocID="{165C5E0F-FD82-4A8C-A995-25A617477E06}" presName="rootConnector" presStyleLbl="node2" presStyleIdx="1" presStyleCnt="2"/>
      <dgm:spPr/>
      <dgm:t>
        <a:bodyPr/>
        <a:lstStyle/>
        <a:p>
          <a:endParaRPr lang="tr-TR"/>
        </a:p>
      </dgm:t>
    </dgm:pt>
    <dgm:pt modelId="{D724A334-7AF3-4521-87C7-4E71C525A0E4}" type="pres">
      <dgm:prSet presAssocID="{165C5E0F-FD82-4A8C-A995-25A617477E06}" presName="hierChild4" presStyleCnt="0"/>
      <dgm:spPr/>
    </dgm:pt>
    <dgm:pt modelId="{98A114FB-995D-4A7C-A2E2-E799FFE02224}" type="pres">
      <dgm:prSet presAssocID="{165C5E0F-FD82-4A8C-A995-25A617477E06}" presName="hierChild5" presStyleCnt="0"/>
      <dgm:spPr/>
    </dgm:pt>
    <dgm:pt modelId="{927091A5-B367-4497-B892-916B8243949C}" type="pres">
      <dgm:prSet presAssocID="{B9DBF8F5-6D80-4870-858C-CBC4045BDFFA}" presName="hierChild3" presStyleCnt="0"/>
      <dgm:spPr/>
    </dgm:pt>
  </dgm:ptLst>
  <dgm:cxnLst>
    <dgm:cxn modelId="{E04386F5-9F22-444B-9012-BF90347BCCFE}" type="presOf" srcId="{549E15D3-7A57-4C05-B19D-8C5215393B18}" destId="{844AF954-7055-4115-BB8F-359C8397328B}" srcOrd="0" destOrd="0" presId="urn:microsoft.com/office/officeart/2005/8/layout/orgChart1"/>
    <dgm:cxn modelId="{A49BAD63-A3D5-46F2-9FA0-A9B2CE008343}" type="presOf" srcId="{336C8830-0142-435A-8792-1CF8B97BD99C}" destId="{9D1A0A58-898D-4F96-8AF4-3ABC44B26A22}" srcOrd="1" destOrd="0" presId="urn:microsoft.com/office/officeart/2005/8/layout/orgChart1"/>
    <dgm:cxn modelId="{B9726A28-033B-4EE3-ADE4-B9E513206E63}" type="presOf" srcId="{336C8830-0142-435A-8792-1CF8B97BD99C}" destId="{8E5292E4-DAB1-4D1C-9934-04CF9505CBFF}" srcOrd="0" destOrd="0" presId="urn:microsoft.com/office/officeart/2005/8/layout/orgChart1"/>
    <dgm:cxn modelId="{CA742D30-8FDE-4248-AE82-DE2D2E48CEEF}" srcId="{B9DBF8F5-6D80-4870-858C-CBC4045BDFFA}" destId="{336C8830-0142-435A-8792-1CF8B97BD99C}" srcOrd="0" destOrd="0" parTransId="{C98FF458-0E5D-487B-96B7-16E16AB8AC6C}" sibTransId="{9569058C-9DF5-4409-BE61-76C575509D87}"/>
    <dgm:cxn modelId="{097E624C-A136-4A58-8848-5667D161A59B}" type="presOf" srcId="{C98FF458-0E5D-487B-96B7-16E16AB8AC6C}" destId="{F927710F-6451-46C6-AE74-1DF819C0F94B}" srcOrd="0" destOrd="0" presId="urn:microsoft.com/office/officeart/2005/8/layout/orgChart1"/>
    <dgm:cxn modelId="{81245F96-2789-499F-BF2C-E15D4F02A6C0}" type="presOf" srcId="{165C5E0F-FD82-4A8C-A995-25A617477E06}" destId="{EFA195B3-1F5B-42EF-ABC6-94822E55517C}" srcOrd="1" destOrd="0" presId="urn:microsoft.com/office/officeart/2005/8/layout/orgChart1"/>
    <dgm:cxn modelId="{3C57D873-2C1B-4500-BB0D-D5103D1FBE63}" srcId="{B9DBF8F5-6D80-4870-858C-CBC4045BDFFA}" destId="{165C5E0F-FD82-4A8C-A995-25A617477E06}" srcOrd="1" destOrd="0" parTransId="{A7DEE1A0-BF40-4814-A454-19313EFF00AF}" sibTransId="{B740721B-A5DE-487B-BE95-8F817C90BE6C}"/>
    <dgm:cxn modelId="{E290252D-570C-4B7A-8C30-B8A6C7A21C6F}" type="presOf" srcId="{B9DBF8F5-6D80-4870-858C-CBC4045BDFFA}" destId="{3B5F0907-58F2-4CA8-B264-4BC4C6A03356}" srcOrd="0" destOrd="0" presId="urn:microsoft.com/office/officeart/2005/8/layout/orgChart1"/>
    <dgm:cxn modelId="{23B00D3E-6108-49BD-A5D6-62A49477804C}" type="presOf" srcId="{A7DEE1A0-BF40-4814-A454-19313EFF00AF}" destId="{7FE88824-A26D-4569-ABA8-10CE0D2FBB23}" srcOrd="0" destOrd="0" presId="urn:microsoft.com/office/officeart/2005/8/layout/orgChart1"/>
    <dgm:cxn modelId="{9BE77C79-647C-4118-8EFE-41CF115BE891}" type="presOf" srcId="{165C5E0F-FD82-4A8C-A995-25A617477E06}" destId="{954E1A86-A4D5-4783-9C00-95667302D148}" srcOrd="0" destOrd="0" presId="urn:microsoft.com/office/officeart/2005/8/layout/orgChart1"/>
    <dgm:cxn modelId="{C14EA17D-FE93-4AF5-B827-4025A4DD79A9}" srcId="{549E15D3-7A57-4C05-B19D-8C5215393B18}" destId="{B9DBF8F5-6D80-4870-858C-CBC4045BDFFA}" srcOrd="0" destOrd="0" parTransId="{36E45864-3C28-4742-AD05-88CCDC71C497}" sibTransId="{204E463D-A014-42E2-A372-F34320E1B617}"/>
    <dgm:cxn modelId="{B832D7BE-9AF6-4FEA-8CF9-15D9FB8F2E60}" type="presOf" srcId="{B9DBF8F5-6D80-4870-858C-CBC4045BDFFA}" destId="{D0EEA9BC-DA74-4E17-91FD-CF3E7B4A25C8}" srcOrd="1" destOrd="0" presId="urn:microsoft.com/office/officeart/2005/8/layout/orgChart1"/>
    <dgm:cxn modelId="{06987EC9-3D42-4312-A145-A32E66330727}" type="presParOf" srcId="{844AF954-7055-4115-BB8F-359C8397328B}" destId="{C6A5CBDE-C27F-4853-BEB2-8027ACAC2887}" srcOrd="0" destOrd="0" presId="urn:microsoft.com/office/officeart/2005/8/layout/orgChart1"/>
    <dgm:cxn modelId="{F6EA4244-5DE6-40E0-BAFF-4E4314344E78}" type="presParOf" srcId="{C6A5CBDE-C27F-4853-BEB2-8027ACAC2887}" destId="{E674F8AB-AF97-4180-B6BD-28DA70A3628E}" srcOrd="0" destOrd="0" presId="urn:microsoft.com/office/officeart/2005/8/layout/orgChart1"/>
    <dgm:cxn modelId="{FED955E9-F96E-425B-86D4-1F7127CBBEDC}" type="presParOf" srcId="{E674F8AB-AF97-4180-B6BD-28DA70A3628E}" destId="{3B5F0907-58F2-4CA8-B264-4BC4C6A03356}" srcOrd="0" destOrd="0" presId="urn:microsoft.com/office/officeart/2005/8/layout/orgChart1"/>
    <dgm:cxn modelId="{D2363995-EF50-43F7-9C81-0B858A1D3EB9}" type="presParOf" srcId="{E674F8AB-AF97-4180-B6BD-28DA70A3628E}" destId="{D0EEA9BC-DA74-4E17-91FD-CF3E7B4A25C8}" srcOrd="1" destOrd="0" presId="urn:microsoft.com/office/officeart/2005/8/layout/orgChart1"/>
    <dgm:cxn modelId="{9097703A-4BCB-4BEE-AD0E-E7BC5790EF4C}" type="presParOf" srcId="{C6A5CBDE-C27F-4853-BEB2-8027ACAC2887}" destId="{A958C656-6BDB-425A-8893-748E2757CCFD}" srcOrd="1" destOrd="0" presId="urn:microsoft.com/office/officeart/2005/8/layout/orgChart1"/>
    <dgm:cxn modelId="{497C6176-C089-46B5-B552-77CF16F2D4AE}" type="presParOf" srcId="{A958C656-6BDB-425A-8893-748E2757CCFD}" destId="{F927710F-6451-46C6-AE74-1DF819C0F94B}" srcOrd="0" destOrd="0" presId="urn:microsoft.com/office/officeart/2005/8/layout/orgChart1"/>
    <dgm:cxn modelId="{72C0FEBF-934C-4803-8730-E2FAB59B939D}" type="presParOf" srcId="{A958C656-6BDB-425A-8893-748E2757CCFD}" destId="{D909286B-1A91-4544-934D-446A1EFDDA4F}" srcOrd="1" destOrd="0" presId="urn:microsoft.com/office/officeart/2005/8/layout/orgChart1"/>
    <dgm:cxn modelId="{7D4247CD-D1DD-4B80-B660-6616424B65B1}" type="presParOf" srcId="{D909286B-1A91-4544-934D-446A1EFDDA4F}" destId="{DE771573-C162-4845-88D5-3821B38A68A9}" srcOrd="0" destOrd="0" presId="urn:microsoft.com/office/officeart/2005/8/layout/orgChart1"/>
    <dgm:cxn modelId="{07D10BE4-77CD-4100-A3BB-3D25C4E08908}" type="presParOf" srcId="{DE771573-C162-4845-88D5-3821B38A68A9}" destId="{8E5292E4-DAB1-4D1C-9934-04CF9505CBFF}" srcOrd="0" destOrd="0" presId="urn:microsoft.com/office/officeart/2005/8/layout/orgChart1"/>
    <dgm:cxn modelId="{209F496A-603F-4D7D-8387-205D126637AD}" type="presParOf" srcId="{DE771573-C162-4845-88D5-3821B38A68A9}" destId="{9D1A0A58-898D-4F96-8AF4-3ABC44B26A22}" srcOrd="1" destOrd="0" presId="urn:microsoft.com/office/officeart/2005/8/layout/orgChart1"/>
    <dgm:cxn modelId="{B0B1E7A0-AA6C-41E5-AAE9-A98A7AB0A643}" type="presParOf" srcId="{D909286B-1A91-4544-934D-446A1EFDDA4F}" destId="{39AD92E1-A7B1-4CAA-80E3-83E608AF8685}" srcOrd="1" destOrd="0" presId="urn:microsoft.com/office/officeart/2005/8/layout/orgChart1"/>
    <dgm:cxn modelId="{D0B5D0F2-E5A3-4B9B-A31B-8DBFB04E5C95}" type="presParOf" srcId="{D909286B-1A91-4544-934D-446A1EFDDA4F}" destId="{D9908FF9-062A-4E3B-B118-A241E1EEE727}" srcOrd="2" destOrd="0" presId="urn:microsoft.com/office/officeart/2005/8/layout/orgChart1"/>
    <dgm:cxn modelId="{0C613400-7F57-4142-BB34-50614C0A4354}" type="presParOf" srcId="{A958C656-6BDB-425A-8893-748E2757CCFD}" destId="{7FE88824-A26D-4569-ABA8-10CE0D2FBB23}" srcOrd="2" destOrd="0" presId="urn:microsoft.com/office/officeart/2005/8/layout/orgChart1"/>
    <dgm:cxn modelId="{88D83FCF-BFEE-4751-A3D9-44E9DA636C76}" type="presParOf" srcId="{A958C656-6BDB-425A-8893-748E2757CCFD}" destId="{FBAF948B-8D5E-4471-AEC4-1B8ED3080CB9}" srcOrd="3" destOrd="0" presId="urn:microsoft.com/office/officeart/2005/8/layout/orgChart1"/>
    <dgm:cxn modelId="{684AAE7A-3336-4E9B-BC62-867B6F4FE321}" type="presParOf" srcId="{FBAF948B-8D5E-4471-AEC4-1B8ED3080CB9}" destId="{B44DEB61-D6D2-4528-8EAD-D8F3FC60530D}" srcOrd="0" destOrd="0" presId="urn:microsoft.com/office/officeart/2005/8/layout/orgChart1"/>
    <dgm:cxn modelId="{1C43548A-FF9A-4CA0-8622-172EB5AC9D1A}" type="presParOf" srcId="{B44DEB61-D6D2-4528-8EAD-D8F3FC60530D}" destId="{954E1A86-A4D5-4783-9C00-95667302D148}" srcOrd="0" destOrd="0" presId="urn:microsoft.com/office/officeart/2005/8/layout/orgChart1"/>
    <dgm:cxn modelId="{644F3D95-4FE4-4240-B37C-E6E3A95EB8E0}" type="presParOf" srcId="{B44DEB61-D6D2-4528-8EAD-D8F3FC60530D}" destId="{EFA195B3-1F5B-42EF-ABC6-94822E55517C}" srcOrd="1" destOrd="0" presId="urn:microsoft.com/office/officeart/2005/8/layout/orgChart1"/>
    <dgm:cxn modelId="{D25852F2-8D1B-45C8-B530-06C00018EE0D}" type="presParOf" srcId="{FBAF948B-8D5E-4471-AEC4-1B8ED3080CB9}" destId="{D724A334-7AF3-4521-87C7-4E71C525A0E4}" srcOrd="1" destOrd="0" presId="urn:microsoft.com/office/officeart/2005/8/layout/orgChart1"/>
    <dgm:cxn modelId="{0C13EA38-D4E9-411E-961B-9BC44CC17A2F}" type="presParOf" srcId="{FBAF948B-8D5E-4471-AEC4-1B8ED3080CB9}" destId="{98A114FB-995D-4A7C-A2E2-E799FFE02224}" srcOrd="2" destOrd="0" presId="urn:microsoft.com/office/officeart/2005/8/layout/orgChart1"/>
    <dgm:cxn modelId="{A40E2B6E-DBA2-4F92-B61B-14321527F38A}" type="presParOf" srcId="{C6A5CBDE-C27F-4853-BEB2-8027ACAC2887}" destId="{927091A5-B367-4497-B892-916B8243949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DB21736-28F3-487D-8497-5CDF2D14F51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16F8FE9E-B883-42E6-8FAC-A3F9C877DB0E}" type="pres">
      <dgm:prSet presAssocID="{7DB21736-28F3-487D-8497-5CDF2D14F51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</dgm:ptLst>
  <dgm:cxnLst>
    <dgm:cxn modelId="{747C14F3-C1B3-4D96-B03C-19AAD9D4A12D}" type="presOf" srcId="{7DB21736-28F3-487D-8497-5CDF2D14F51A}" destId="{16F8FE9E-B883-42E6-8FAC-A3F9C877DB0E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C25DC95-0827-45D7-B219-6AC497CB60C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187E802-D23F-40D8-A661-3390873C0817}">
      <dgm:prSet phldrT="[Metin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tr-TR" sz="4800" kern="1200" spc="10" baseline="0" dirty="0" smtClean="0">
              <a:solidFill>
                <a:schemeClr val="bg1"/>
              </a:solidFill>
              <a:latin typeface="Gabriola" pitchFamily="82" charset="0"/>
              <a:ea typeface="+mn-ea"/>
              <a:cs typeface="Arial" pitchFamily="34" charset="0"/>
            </a:rPr>
            <a:t>Hata Türleri</a:t>
          </a:r>
          <a:endParaRPr lang="tr-TR" sz="4800" kern="1200" spc="10" baseline="0" dirty="0">
            <a:solidFill>
              <a:schemeClr val="bg1"/>
            </a:solidFill>
            <a:latin typeface="Gabriola" pitchFamily="82" charset="0"/>
            <a:ea typeface="+mn-ea"/>
            <a:cs typeface="Arial" pitchFamily="34" charset="0"/>
          </a:endParaRPr>
        </a:p>
      </dgm:t>
    </dgm:pt>
    <dgm:pt modelId="{609BA192-1C90-4BFD-A794-8BAF4CDC0EDA}" type="parTrans" cxnId="{1A33EC89-9A97-426A-8D7D-6FDB4D6FC5B8}">
      <dgm:prSet/>
      <dgm:spPr/>
      <dgm:t>
        <a:bodyPr/>
        <a:lstStyle/>
        <a:p>
          <a:endParaRPr lang="tr-TR"/>
        </a:p>
      </dgm:t>
    </dgm:pt>
    <dgm:pt modelId="{C9EB6E0D-1254-4459-B388-DFD49FBF26AF}" type="sibTrans" cxnId="{1A33EC89-9A97-426A-8D7D-6FDB4D6FC5B8}">
      <dgm:prSet/>
      <dgm:spPr/>
      <dgm:t>
        <a:bodyPr/>
        <a:lstStyle/>
        <a:p>
          <a:endParaRPr lang="tr-TR"/>
        </a:p>
      </dgm:t>
    </dgm:pt>
    <dgm:pt modelId="{E1DBCC95-9C0B-4C24-A426-EDA8F3317454}">
      <dgm:prSet phldrT="[Metin]" custT="1"/>
      <dgm:spPr>
        <a:solidFill>
          <a:schemeClr val="bg1">
            <a:lumMod val="50000"/>
          </a:schemeClr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dirty="0" smtClean="0">
              <a:solidFill>
                <a:schemeClr val="bg1"/>
              </a:solidFill>
              <a:latin typeface="Gabriola" pitchFamily="82" charset="0"/>
              <a:cs typeface="Arial" pitchFamily="34" charset="0"/>
            </a:rPr>
            <a:t>Sabit Hata</a:t>
          </a:r>
          <a:endParaRPr lang="tr-TR" sz="3200" b="1" dirty="0">
            <a:solidFill>
              <a:schemeClr val="bg1"/>
            </a:solidFill>
          </a:endParaRPr>
        </a:p>
      </dgm:t>
    </dgm:pt>
    <dgm:pt modelId="{ADF76B2B-70F4-4B24-A8D1-E9F3AB04F203}" type="parTrans" cxnId="{677FD053-5D1B-412C-84F0-E58D2397EFBF}">
      <dgm:prSet/>
      <dgm:spPr/>
      <dgm:t>
        <a:bodyPr/>
        <a:lstStyle/>
        <a:p>
          <a:endParaRPr lang="tr-TR"/>
        </a:p>
      </dgm:t>
    </dgm:pt>
    <dgm:pt modelId="{6F8735A3-CE9A-43EF-B211-6B1BB0926C11}" type="sibTrans" cxnId="{677FD053-5D1B-412C-84F0-E58D2397EFBF}">
      <dgm:prSet/>
      <dgm:spPr/>
      <dgm:t>
        <a:bodyPr/>
        <a:lstStyle/>
        <a:p>
          <a:endParaRPr lang="tr-TR"/>
        </a:p>
      </dgm:t>
    </dgm:pt>
    <dgm:pt modelId="{36C94B3A-8A51-45B1-BFAC-885F0DF1A685}">
      <dgm:prSet phldrT="[Metin]" custT="1"/>
      <dgm:spPr>
        <a:solidFill>
          <a:schemeClr val="bg1">
            <a:lumMod val="50000"/>
          </a:schemeClr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dirty="0" smtClean="0">
              <a:solidFill>
                <a:schemeClr val="bg1"/>
              </a:solidFill>
              <a:latin typeface="Gabriola" pitchFamily="82" charset="0"/>
              <a:cs typeface="Arial" pitchFamily="34" charset="0"/>
            </a:rPr>
            <a:t>Sistematik Hata</a:t>
          </a:r>
          <a:endParaRPr lang="tr-TR" sz="3200" b="1" dirty="0">
            <a:solidFill>
              <a:schemeClr val="bg1"/>
            </a:solidFill>
          </a:endParaRPr>
        </a:p>
      </dgm:t>
    </dgm:pt>
    <dgm:pt modelId="{86DC39E4-9B42-4236-A0F3-D0BA3ACEBD8F}" type="parTrans" cxnId="{A2211689-4956-4A92-A95E-F14FFC1B9E46}">
      <dgm:prSet/>
      <dgm:spPr/>
      <dgm:t>
        <a:bodyPr/>
        <a:lstStyle/>
        <a:p>
          <a:endParaRPr lang="tr-TR"/>
        </a:p>
      </dgm:t>
    </dgm:pt>
    <dgm:pt modelId="{339450E5-BC62-40D1-AB94-3B234AD208F4}" type="sibTrans" cxnId="{A2211689-4956-4A92-A95E-F14FFC1B9E46}">
      <dgm:prSet/>
      <dgm:spPr/>
      <dgm:t>
        <a:bodyPr/>
        <a:lstStyle/>
        <a:p>
          <a:endParaRPr lang="tr-TR"/>
        </a:p>
      </dgm:t>
    </dgm:pt>
    <dgm:pt modelId="{3D713BF0-1EA2-4269-8CE5-7918323DB8ED}">
      <dgm:prSet phldrT="[Metin]" custT="1"/>
      <dgm:spPr>
        <a:solidFill>
          <a:schemeClr val="bg1">
            <a:lumMod val="50000"/>
          </a:schemeClr>
        </a:solidFill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dirty="0" smtClean="0">
              <a:solidFill>
                <a:schemeClr val="bg1"/>
              </a:solidFill>
              <a:latin typeface="Gabriola" pitchFamily="82" charset="0"/>
              <a:cs typeface="Arial" pitchFamily="34" charset="0"/>
            </a:rPr>
            <a:t>Tesadüfi (</a:t>
          </a:r>
          <a:r>
            <a:rPr lang="tr-TR" sz="3200" b="1" dirty="0" err="1" smtClean="0">
              <a:solidFill>
                <a:schemeClr val="bg1"/>
              </a:solidFill>
              <a:latin typeface="Gabriola" pitchFamily="82" charset="0"/>
              <a:cs typeface="Arial" pitchFamily="34" charset="0"/>
            </a:rPr>
            <a:t>Random</a:t>
          </a:r>
          <a:r>
            <a:rPr lang="tr-TR" sz="3200" b="1" dirty="0" smtClean="0">
              <a:solidFill>
                <a:schemeClr val="bg1"/>
              </a:solidFill>
              <a:latin typeface="Gabriola" pitchFamily="82" charset="0"/>
              <a:cs typeface="Arial" pitchFamily="34" charset="0"/>
            </a:rPr>
            <a:t>) Hata</a:t>
          </a:r>
          <a:endParaRPr lang="tr-TR" sz="3200" b="1" dirty="0">
            <a:solidFill>
              <a:schemeClr val="bg1"/>
            </a:solidFill>
          </a:endParaRPr>
        </a:p>
      </dgm:t>
    </dgm:pt>
    <dgm:pt modelId="{0882A834-6E9D-4673-A009-B9440DAE1F7B}" type="parTrans" cxnId="{3275024B-40F1-4708-B461-7176E617C9CC}">
      <dgm:prSet/>
      <dgm:spPr/>
      <dgm:t>
        <a:bodyPr/>
        <a:lstStyle/>
        <a:p>
          <a:endParaRPr lang="tr-TR"/>
        </a:p>
      </dgm:t>
    </dgm:pt>
    <dgm:pt modelId="{F489A6CD-3DFD-4CB3-8CF7-E51149226805}" type="sibTrans" cxnId="{3275024B-40F1-4708-B461-7176E617C9CC}">
      <dgm:prSet/>
      <dgm:spPr/>
      <dgm:t>
        <a:bodyPr/>
        <a:lstStyle/>
        <a:p>
          <a:endParaRPr lang="tr-TR"/>
        </a:p>
      </dgm:t>
    </dgm:pt>
    <dgm:pt modelId="{05E9711B-E51B-4F94-A415-430909F3AD17}" type="pres">
      <dgm:prSet presAssocID="{BC25DC95-0827-45D7-B219-6AC497CB60C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18D9DCE6-66C8-41D1-BA1E-33350C5A7B05}" type="pres">
      <dgm:prSet presAssocID="{4187E802-D23F-40D8-A661-3390873C0817}" presName="hierRoot1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A00D32D7-DC6B-421F-817C-7FB04AC06ADB}" type="pres">
      <dgm:prSet presAssocID="{4187E802-D23F-40D8-A661-3390873C0817}" presName="rootComposite1" presStyleCnt="0"/>
      <dgm:spPr/>
      <dgm:t>
        <a:bodyPr/>
        <a:lstStyle/>
        <a:p>
          <a:endParaRPr lang="tr-TR"/>
        </a:p>
      </dgm:t>
    </dgm:pt>
    <dgm:pt modelId="{52F67DF9-FD5D-427C-B0D3-5FE0A54EC5B7}" type="pres">
      <dgm:prSet presAssocID="{4187E802-D23F-40D8-A661-3390873C0817}" presName="rootText1" presStyleLbl="node0" presStyleIdx="0" presStyleCnt="1" custScaleX="15335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F31726F-EADA-4A8F-9C6C-E92840407B97}" type="pres">
      <dgm:prSet presAssocID="{4187E802-D23F-40D8-A661-3390873C0817}" presName="rootConnector1" presStyleLbl="node1" presStyleIdx="0" presStyleCnt="0"/>
      <dgm:spPr/>
      <dgm:t>
        <a:bodyPr/>
        <a:lstStyle/>
        <a:p>
          <a:endParaRPr lang="tr-TR"/>
        </a:p>
      </dgm:t>
    </dgm:pt>
    <dgm:pt modelId="{D5358F3B-8389-40E9-8036-B38E568A8EB5}" type="pres">
      <dgm:prSet presAssocID="{4187E802-D23F-40D8-A661-3390873C0817}" presName="hierChild2" presStyleCnt="0"/>
      <dgm:spPr/>
      <dgm:t>
        <a:bodyPr/>
        <a:lstStyle/>
        <a:p>
          <a:endParaRPr lang="tr-TR"/>
        </a:p>
      </dgm:t>
    </dgm:pt>
    <dgm:pt modelId="{16179DF6-E698-44DE-95B3-2A61EB8A3DC4}" type="pres">
      <dgm:prSet presAssocID="{ADF76B2B-70F4-4B24-A8D1-E9F3AB04F203}" presName="Name37" presStyleLbl="parChTrans1D2" presStyleIdx="0" presStyleCnt="3"/>
      <dgm:spPr/>
      <dgm:t>
        <a:bodyPr/>
        <a:lstStyle/>
        <a:p>
          <a:endParaRPr lang="tr-TR"/>
        </a:p>
      </dgm:t>
    </dgm:pt>
    <dgm:pt modelId="{94830ADA-1F29-4BBE-AC0B-50F4BF524B34}" type="pres">
      <dgm:prSet presAssocID="{E1DBCC95-9C0B-4C24-A426-EDA8F3317454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B9F1B364-4482-4B77-A4B9-D9944D0F6FB3}" type="pres">
      <dgm:prSet presAssocID="{E1DBCC95-9C0B-4C24-A426-EDA8F3317454}" presName="rootComposite" presStyleCnt="0"/>
      <dgm:spPr/>
      <dgm:t>
        <a:bodyPr/>
        <a:lstStyle/>
        <a:p>
          <a:endParaRPr lang="tr-TR"/>
        </a:p>
      </dgm:t>
    </dgm:pt>
    <dgm:pt modelId="{EEC224B6-2162-493C-8099-7761B80F7BF6}" type="pres">
      <dgm:prSet presAssocID="{E1DBCC95-9C0B-4C24-A426-EDA8F3317454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133860B-1E0C-4B78-9FCC-E91FE8489DB8}" type="pres">
      <dgm:prSet presAssocID="{E1DBCC95-9C0B-4C24-A426-EDA8F3317454}" presName="rootConnector" presStyleLbl="node2" presStyleIdx="0" presStyleCnt="3"/>
      <dgm:spPr/>
      <dgm:t>
        <a:bodyPr/>
        <a:lstStyle/>
        <a:p>
          <a:endParaRPr lang="tr-TR"/>
        </a:p>
      </dgm:t>
    </dgm:pt>
    <dgm:pt modelId="{D859C936-77C7-4710-893C-785A072B3A7D}" type="pres">
      <dgm:prSet presAssocID="{E1DBCC95-9C0B-4C24-A426-EDA8F3317454}" presName="hierChild4" presStyleCnt="0"/>
      <dgm:spPr/>
      <dgm:t>
        <a:bodyPr/>
        <a:lstStyle/>
        <a:p>
          <a:endParaRPr lang="tr-TR"/>
        </a:p>
      </dgm:t>
    </dgm:pt>
    <dgm:pt modelId="{1D03CFEE-F6E8-4EFC-918B-FC400BB63839}" type="pres">
      <dgm:prSet presAssocID="{E1DBCC95-9C0B-4C24-A426-EDA8F3317454}" presName="hierChild5" presStyleCnt="0"/>
      <dgm:spPr/>
      <dgm:t>
        <a:bodyPr/>
        <a:lstStyle/>
        <a:p>
          <a:endParaRPr lang="tr-TR"/>
        </a:p>
      </dgm:t>
    </dgm:pt>
    <dgm:pt modelId="{88D36825-86BC-43C9-9D7A-D9E441ACACA8}" type="pres">
      <dgm:prSet presAssocID="{86DC39E4-9B42-4236-A0F3-D0BA3ACEBD8F}" presName="Name37" presStyleLbl="parChTrans1D2" presStyleIdx="1" presStyleCnt="3"/>
      <dgm:spPr/>
      <dgm:t>
        <a:bodyPr/>
        <a:lstStyle/>
        <a:p>
          <a:endParaRPr lang="tr-TR"/>
        </a:p>
      </dgm:t>
    </dgm:pt>
    <dgm:pt modelId="{0ED4C476-54A6-43F6-886A-2556DF4B59FC}" type="pres">
      <dgm:prSet presAssocID="{36C94B3A-8A51-45B1-BFAC-885F0DF1A685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F33B4F17-0C74-4256-8645-E9736536C0E6}" type="pres">
      <dgm:prSet presAssocID="{36C94B3A-8A51-45B1-BFAC-885F0DF1A685}" presName="rootComposite" presStyleCnt="0"/>
      <dgm:spPr/>
      <dgm:t>
        <a:bodyPr/>
        <a:lstStyle/>
        <a:p>
          <a:endParaRPr lang="tr-TR"/>
        </a:p>
      </dgm:t>
    </dgm:pt>
    <dgm:pt modelId="{A2887A4E-70F5-4C2E-8A02-39F9F5E5C478}" type="pres">
      <dgm:prSet presAssocID="{36C94B3A-8A51-45B1-BFAC-885F0DF1A685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F514709-ABE7-4CEE-91E1-1728725111E1}" type="pres">
      <dgm:prSet presAssocID="{36C94B3A-8A51-45B1-BFAC-885F0DF1A685}" presName="rootConnector" presStyleLbl="node2" presStyleIdx="1" presStyleCnt="3"/>
      <dgm:spPr/>
      <dgm:t>
        <a:bodyPr/>
        <a:lstStyle/>
        <a:p>
          <a:endParaRPr lang="tr-TR"/>
        </a:p>
      </dgm:t>
    </dgm:pt>
    <dgm:pt modelId="{41311F83-0ABF-4A40-8189-67D8C2DF12B8}" type="pres">
      <dgm:prSet presAssocID="{36C94B3A-8A51-45B1-BFAC-885F0DF1A685}" presName="hierChild4" presStyleCnt="0"/>
      <dgm:spPr/>
      <dgm:t>
        <a:bodyPr/>
        <a:lstStyle/>
        <a:p>
          <a:endParaRPr lang="tr-TR"/>
        </a:p>
      </dgm:t>
    </dgm:pt>
    <dgm:pt modelId="{4D78F333-10D2-48DF-9AA2-F458831340A5}" type="pres">
      <dgm:prSet presAssocID="{36C94B3A-8A51-45B1-BFAC-885F0DF1A685}" presName="hierChild5" presStyleCnt="0"/>
      <dgm:spPr/>
      <dgm:t>
        <a:bodyPr/>
        <a:lstStyle/>
        <a:p>
          <a:endParaRPr lang="tr-TR"/>
        </a:p>
      </dgm:t>
    </dgm:pt>
    <dgm:pt modelId="{CBA750F6-22D0-458F-9DBA-663029447A2B}" type="pres">
      <dgm:prSet presAssocID="{0882A834-6E9D-4673-A009-B9440DAE1F7B}" presName="Name37" presStyleLbl="parChTrans1D2" presStyleIdx="2" presStyleCnt="3"/>
      <dgm:spPr/>
      <dgm:t>
        <a:bodyPr/>
        <a:lstStyle/>
        <a:p>
          <a:endParaRPr lang="tr-TR"/>
        </a:p>
      </dgm:t>
    </dgm:pt>
    <dgm:pt modelId="{4390D42F-C0D9-407C-90D9-EEFA08D91743}" type="pres">
      <dgm:prSet presAssocID="{3D713BF0-1EA2-4269-8CE5-7918323DB8ED}" presName="hierRoot2" presStyleCnt="0">
        <dgm:presLayoutVars>
          <dgm:hierBranch val="init"/>
        </dgm:presLayoutVars>
      </dgm:prSet>
      <dgm:spPr/>
      <dgm:t>
        <a:bodyPr/>
        <a:lstStyle/>
        <a:p>
          <a:endParaRPr lang="tr-TR"/>
        </a:p>
      </dgm:t>
    </dgm:pt>
    <dgm:pt modelId="{0C4BCF0E-CBB4-41A0-959D-1E37E02C9002}" type="pres">
      <dgm:prSet presAssocID="{3D713BF0-1EA2-4269-8CE5-7918323DB8ED}" presName="rootComposite" presStyleCnt="0"/>
      <dgm:spPr/>
      <dgm:t>
        <a:bodyPr/>
        <a:lstStyle/>
        <a:p>
          <a:endParaRPr lang="tr-TR"/>
        </a:p>
      </dgm:t>
    </dgm:pt>
    <dgm:pt modelId="{011F8F21-5E58-4513-B299-20D47C8C0147}" type="pres">
      <dgm:prSet presAssocID="{3D713BF0-1EA2-4269-8CE5-7918323DB8ED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853E83F-DE3A-41E7-B1A0-973CC0D476C0}" type="pres">
      <dgm:prSet presAssocID="{3D713BF0-1EA2-4269-8CE5-7918323DB8ED}" presName="rootConnector" presStyleLbl="node2" presStyleIdx="2" presStyleCnt="3"/>
      <dgm:spPr/>
      <dgm:t>
        <a:bodyPr/>
        <a:lstStyle/>
        <a:p>
          <a:endParaRPr lang="tr-TR"/>
        </a:p>
      </dgm:t>
    </dgm:pt>
    <dgm:pt modelId="{2852FB2E-FD40-4808-BB5F-3336B955C9D8}" type="pres">
      <dgm:prSet presAssocID="{3D713BF0-1EA2-4269-8CE5-7918323DB8ED}" presName="hierChild4" presStyleCnt="0"/>
      <dgm:spPr/>
      <dgm:t>
        <a:bodyPr/>
        <a:lstStyle/>
        <a:p>
          <a:endParaRPr lang="tr-TR"/>
        </a:p>
      </dgm:t>
    </dgm:pt>
    <dgm:pt modelId="{3A5A4F89-FD28-42C3-9E58-82EAA23C9684}" type="pres">
      <dgm:prSet presAssocID="{3D713BF0-1EA2-4269-8CE5-7918323DB8ED}" presName="hierChild5" presStyleCnt="0"/>
      <dgm:spPr/>
      <dgm:t>
        <a:bodyPr/>
        <a:lstStyle/>
        <a:p>
          <a:endParaRPr lang="tr-TR"/>
        </a:p>
      </dgm:t>
    </dgm:pt>
    <dgm:pt modelId="{391D035C-38C2-4046-AD86-1D416C660745}" type="pres">
      <dgm:prSet presAssocID="{4187E802-D23F-40D8-A661-3390873C0817}" presName="hierChild3" presStyleCnt="0"/>
      <dgm:spPr/>
      <dgm:t>
        <a:bodyPr/>
        <a:lstStyle/>
        <a:p>
          <a:endParaRPr lang="tr-TR"/>
        </a:p>
      </dgm:t>
    </dgm:pt>
  </dgm:ptLst>
  <dgm:cxnLst>
    <dgm:cxn modelId="{EDF07A97-A8F9-4686-9C83-3E5F6DBE3C80}" type="presOf" srcId="{ADF76B2B-70F4-4B24-A8D1-E9F3AB04F203}" destId="{16179DF6-E698-44DE-95B3-2A61EB8A3DC4}" srcOrd="0" destOrd="0" presId="urn:microsoft.com/office/officeart/2005/8/layout/orgChart1"/>
    <dgm:cxn modelId="{A2211689-4956-4A92-A95E-F14FFC1B9E46}" srcId="{4187E802-D23F-40D8-A661-3390873C0817}" destId="{36C94B3A-8A51-45B1-BFAC-885F0DF1A685}" srcOrd="1" destOrd="0" parTransId="{86DC39E4-9B42-4236-A0F3-D0BA3ACEBD8F}" sibTransId="{339450E5-BC62-40D1-AB94-3B234AD208F4}"/>
    <dgm:cxn modelId="{1A33EC89-9A97-426A-8D7D-6FDB4D6FC5B8}" srcId="{BC25DC95-0827-45D7-B219-6AC497CB60C3}" destId="{4187E802-D23F-40D8-A661-3390873C0817}" srcOrd="0" destOrd="0" parTransId="{609BA192-1C90-4BFD-A794-8BAF4CDC0EDA}" sibTransId="{C9EB6E0D-1254-4459-B388-DFD49FBF26AF}"/>
    <dgm:cxn modelId="{1C7C9E35-C94B-4CE5-8A45-315B967F3B7B}" type="presOf" srcId="{4187E802-D23F-40D8-A661-3390873C0817}" destId="{EF31726F-EADA-4A8F-9C6C-E92840407B97}" srcOrd="1" destOrd="0" presId="urn:microsoft.com/office/officeart/2005/8/layout/orgChart1"/>
    <dgm:cxn modelId="{3275024B-40F1-4708-B461-7176E617C9CC}" srcId="{4187E802-D23F-40D8-A661-3390873C0817}" destId="{3D713BF0-1EA2-4269-8CE5-7918323DB8ED}" srcOrd="2" destOrd="0" parTransId="{0882A834-6E9D-4673-A009-B9440DAE1F7B}" sibTransId="{F489A6CD-3DFD-4CB3-8CF7-E51149226805}"/>
    <dgm:cxn modelId="{E224C80C-714D-40D5-82AF-E098DCC8E4B1}" type="presOf" srcId="{BC25DC95-0827-45D7-B219-6AC497CB60C3}" destId="{05E9711B-E51B-4F94-A415-430909F3AD17}" srcOrd="0" destOrd="0" presId="urn:microsoft.com/office/officeart/2005/8/layout/orgChart1"/>
    <dgm:cxn modelId="{0F4CB8F7-0D5B-457D-A676-6910C7FF30E7}" type="presOf" srcId="{E1DBCC95-9C0B-4C24-A426-EDA8F3317454}" destId="{E133860B-1E0C-4B78-9FCC-E91FE8489DB8}" srcOrd="1" destOrd="0" presId="urn:microsoft.com/office/officeart/2005/8/layout/orgChart1"/>
    <dgm:cxn modelId="{9B04AD00-3E85-4254-8EBE-C5B97E09D3E1}" type="presOf" srcId="{0882A834-6E9D-4673-A009-B9440DAE1F7B}" destId="{CBA750F6-22D0-458F-9DBA-663029447A2B}" srcOrd="0" destOrd="0" presId="urn:microsoft.com/office/officeart/2005/8/layout/orgChart1"/>
    <dgm:cxn modelId="{4CAF0D01-8C0E-42D5-9728-1ADFFB38901B}" type="presOf" srcId="{4187E802-D23F-40D8-A661-3390873C0817}" destId="{52F67DF9-FD5D-427C-B0D3-5FE0A54EC5B7}" srcOrd="0" destOrd="0" presId="urn:microsoft.com/office/officeart/2005/8/layout/orgChart1"/>
    <dgm:cxn modelId="{907B0DC4-6F1B-4B0B-A59E-6C98C30467AF}" type="presOf" srcId="{36C94B3A-8A51-45B1-BFAC-885F0DF1A685}" destId="{A2887A4E-70F5-4C2E-8A02-39F9F5E5C478}" srcOrd="0" destOrd="0" presId="urn:microsoft.com/office/officeart/2005/8/layout/orgChart1"/>
    <dgm:cxn modelId="{2ED92F08-96C6-4033-9807-40B567311EBA}" type="presOf" srcId="{E1DBCC95-9C0B-4C24-A426-EDA8F3317454}" destId="{EEC224B6-2162-493C-8099-7761B80F7BF6}" srcOrd="0" destOrd="0" presId="urn:microsoft.com/office/officeart/2005/8/layout/orgChart1"/>
    <dgm:cxn modelId="{6515B885-6396-4112-9252-94CBAA31D878}" type="presOf" srcId="{86DC39E4-9B42-4236-A0F3-D0BA3ACEBD8F}" destId="{88D36825-86BC-43C9-9D7A-D9E441ACACA8}" srcOrd="0" destOrd="0" presId="urn:microsoft.com/office/officeart/2005/8/layout/orgChart1"/>
    <dgm:cxn modelId="{07A4ACA2-4757-4533-9B64-4B12832E0FE8}" type="presOf" srcId="{36C94B3A-8A51-45B1-BFAC-885F0DF1A685}" destId="{FF514709-ABE7-4CEE-91E1-1728725111E1}" srcOrd="1" destOrd="0" presId="urn:microsoft.com/office/officeart/2005/8/layout/orgChart1"/>
    <dgm:cxn modelId="{32FBB78D-39F7-4238-86F7-153CA177903B}" type="presOf" srcId="{3D713BF0-1EA2-4269-8CE5-7918323DB8ED}" destId="{011F8F21-5E58-4513-B299-20D47C8C0147}" srcOrd="0" destOrd="0" presId="urn:microsoft.com/office/officeart/2005/8/layout/orgChart1"/>
    <dgm:cxn modelId="{677FD053-5D1B-412C-84F0-E58D2397EFBF}" srcId="{4187E802-D23F-40D8-A661-3390873C0817}" destId="{E1DBCC95-9C0B-4C24-A426-EDA8F3317454}" srcOrd="0" destOrd="0" parTransId="{ADF76B2B-70F4-4B24-A8D1-E9F3AB04F203}" sibTransId="{6F8735A3-CE9A-43EF-B211-6B1BB0926C11}"/>
    <dgm:cxn modelId="{B7BFEDB6-2E7A-4EF6-B1A0-3A063D9C9D59}" type="presOf" srcId="{3D713BF0-1EA2-4269-8CE5-7918323DB8ED}" destId="{E853E83F-DE3A-41E7-B1A0-973CC0D476C0}" srcOrd="1" destOrd="0" presId="urn:microsoft.com/office/officeart/2005/8/layout/orgChart1"/>
    <dgm:cxn modelId="{F9EEDAD6-E768-44AA-B194-0899ABBCEA1E}" type="presParOf" srcId="{05E9711B-E51B-4F94-A415-430909F3AD17}" destId="{18D9DCE6-66C8-41D1-BA1E-33350C5A7B05}" srcOrd="0" destOrd="0" presId="urn:microsoft.com/office/officeart/2005/8/layout/orgChart1"/>
    <dgm:cxn modelId="{1B8F26B9-2EBD-4349-9C57-4E385E4BE5D2}" type="presParOf" srcId="{18D9DCE6-66C8-41D1-BA1E-33350C5A7B05}" destId="{A00D32D7-DC6B-421F-817C-7FB04AC06ADB}" srcOrd="0" destOrd="0" presId="urn:microsoft.com/office/officeart/2005/8/layout/orgChart1"/>
    <dgm:cxn modelId="{E5C91F4B-E6B4-410F-BBB7-2666DA76CA88}" type="presParOf" srcId="{A00D32D7-DC6B-421F-817C-7FB04AC06ADB}" destId="{52F67DF9-FD5D-427C-B0D3-5FE0A54EC5B7}" srcOrd="0" destOrd="0" presId="urn:microsoft.com/office/officeart/2005/8/layout/orgChart1"/>
    <dgm:cxn modelId="{2FC307F2-2E5B-4D97-84A9-7D6CD63B6B78}" type="presParOf" srcId="{A00D32D7-DC6B-421F-817C-7FB04AC06ADB}" destId="{EF31726F-EADA-4A8F-9C6C-E92840407B97}" srcOrd="1" destOrd="0" presId="urn:microsoft.com/office/officeart/2005/8/layout/orgChart1"/>
    <dgm:cxn modelId="{B2DEC015-486E-434B-A3C3-0A39F15192A7}" type="presParOf" srcId="{18D9DCE6-66C8-41D1-BA1E-33350C5A7B05}" destId="{D5358F3B-8389-40E9-8036-B38E568A8EB5}" srcOrd="1" destOrd="0" presId="urn:microsoft.com/office/officeart/2005/8/layout/orgChart1"/>
    <dgm:cxn modelId="{75EC75D9-A4A5-4EDF-9901-4E742F3669DD}" type="presParOf" srcId="{D5358F3B-8389-40E9-8036-B38E568A8EB5}" destId="{16179DF6-E698-44DE-95B3-2A61EB8A3DC4}" srcOrd="0" destOrd="0" presId="urn:microsoft.com/office/officeart/2005/8/layout/orgChart1"/>
    <dgm:cxn modelId="{E2F22B22-8B4C-4E00-B649-2924C03F675A}" type="presParOf" srcId="{D5358F3B-8389-40E9-8036-B38E568A8EB5}" destId="{94830ADA-1F29-4BBE-AC0B-50F4BF524B34}" srcOrd="1" destOrd="0" presId="urn:microsoft.com/office/officeart/2005/8/layout/orgChart1"/>
    <dgm:cxn modelId="{39091921-E7D6-4066-B069-98DFE7D00D0D}" type="presParOf" srcId="{94830ADA-1F29-4BBE-AC0B-50F4BF524B34}" destId="{B9F1B364-4482-4B77-A4B9-D9944D0F6FB3}" srcOrd="0" destOrd="0" presId="urn:microsoft.com/office/officeart/2005/8/layout/orgChart1"/>
    <dgm:cxn modelId="{26F6E9D6-B6DB-43EF-98E3-7049152773D4}" type="presParOf" srcId="{B9F1B364-4482-4B77-A4B9-D9944D0F6FB3}" destId="{EEC224B6-2162-493C-8099-7761B80F7BF6}" srcOrd="0" destOrd="0" presId="urn:microsoft.com/office/officeart/2005/8/layout/orgChart1"/>
    <dgm:cxn modelId="{BBFDF232-0A8B-4D78-897B-0E3E7CD81D09}" type="presParOf" srcId="{B9F1B364-4482-4B77-A4B9-D9944D0F6FB3}" destId="{E133860B-1E0C-4B78-9FCC-E91FE8489DB8}" srcOrd="1" destOrd="0" presId="urn:microsoft.com/office/officeart/2005/8/layout/orgChart1"/>
    <dgm:cxn modelId="{D583D18A-49A1-4014-8C75-B2AE11922031}" type="presParOf" srcId="{94830ADA-1F29-4BBE-AC0B-50F4BF524B34}" destId="{D859C936-77C7-4710-893C-785A072B3A7D}" srcOrd="1" destOrd="0" presId="urn:microsoft.com/office/officeart/2005/8/layout/orgChart1"/>
    <dgm:cxn modelId="{CE117C1B-593B-4EAB-B1DA-80D3603D11DE}" type="presParOf" srcId="{94830ADA-1F29-4BBE-AC0B-50F4BF524B34}" destId="{1D03CFEE-F6E8-4EFC-918B-FC400BB63839}" srcOrd="2" destOrd="0" presId="urn:microsoft.com/office/officeart/2005/8/layout/orgChart1"/>
    <dgm:cxn modelId="{778E4688-F27D-49B2-A50F-52B58AEC323E}" type="presParOf" srcId="{D5358F3B-8389-40E9-8036-B38E568A8EB5}" destId="{88D36825-86BC-43C9-9D7A-D9E441ACACA8}" srcOrd="2" destOrd="0" presId="urn:microsoft.com/office/officeart/2005/8/layout/orgChart1"/>
    <dgm:cxn modelId="{7E239F96-E5B0-4077-905D-EA60D3183BE4}" type="presParOf" srcId="{D5358F3B-8389-40E9-8036-B38E568A8EB5}" destId="{0ED4C476-54A6-43F6-886A-2556DF4B59FC}" srcOrd="3" destOrd="0" presId="urn:microsoft.com/office/officeart/2005/8/layout/orgChart1"/>
    <dgm:cxn modelId="{F6F150A7-AA3F-40C8-BDE7-69EDE2559CFF}" type="presParOf" srcId="{0ED4C476-54A6-43F6-886A-2556DF4B59FC}" destId="{F33B4F17-0C74-4256-8645-E9736536C0E6}" srcOrd="0" destOrd="0" presId="urn:microsoft.com/office/officeart/2005/8/layout/orgChart1"/>
    <dgm:cxn modelId="{71379D47-D8CC-455C-9A24-DDD7385423CC}" type="presParOf" srcId="{F33B4F17-0C74-4256-8645-E9736536C0E6}" destId="{A2887A4E-70F5-4C2E-8A02-39F9F5E5C478}" srcOrd="0" destOrd="0" presId="urn:microsoft.com/office/officeart/2005/8/layout/orgChart1"/>
    <dgm:cxn modelId="{462CB091-43B0-401E-BAC2-0A1F07139F66}" type="presParOf" srcId="{F33B4F17-0C74-4256-8645-E9736536C0E6}" destId="{FF514709-ABE7-4CEE-91E1-1728725111E1}" srcOrd="1" destOrd="0" presId="urn:microsoft.com/office/officeart/2005/8/layout/orgChart1"/>
    <dgm:cxn modelId="{2228DC3E-3D60-4CE8-A328-66329BA2E2A8}" type="presParOf" srcId="{0ED4C476-54A6-43F6-886A-2556DF4B59FC}" destId="{41311F83-0ABF-4A40-8189-67D8C2DF12B8}" srcOrd="1" destOrd="0" presId="urn:microsoft.com/office/officeart/2005/8/layout/orgChart1"/>
    <dgm:cxn modelId="{59C45721-5186-4A5D-9B29-85837ADE570A}" type="presParOf" srcId="{0ED4C476-54A6-43F6-886A-2556DF4B59FC}" destId="{4D78F333-10D2-48DF-9AA2-F458831340A5}" srcOrd="2" destOrd="0" presId="urn:microsoft.com/office/officeart/2005/8/layout/orgChart1"/>
    <dgm:cxn modelId="{002DFD89-21A7-48A4-9FA4-386A4C1BE8C6}" type="presParOf" srcId="{D5358F3B-8389-40E9-8036-B38E568A8EB5}" destId="{CBA750F6-22D0-458F-9DBA-663029447A2B}" srcOrd="4" destOrd="0" presId="urn:microsoft.com/office/officeart/2005/8/layout/orgChart1"/>
    <dgm:cxn modelId="{CA9EA729-D85A-4082-B861-8DD47A71BC07}" type="presParOf" srcId="{D5358F3B-8389-40E9-8036-B38E568A8EB5}" destId="{4390D42F-C0D9-407C-90D9-EEFA08D91743}" srcOrd="5" destOrd="0" presId="urn:microsoft.com/office/officeart/2005/8/layout/orgChart1"/>
    <dgm:cxn modelId="{7D697D64-8FD0-4D8D-BF2D-224318121B5C}" type="presParOf" srcId="{4390D42F-C0D9-407C-90D9-EEFA08D91743}" destId="{0C4BCF0E-CBB4-41A0-959D-1E37E02C9002}" srcOrd="0" destOrd="0" presId="urn:microsoft.com/office/officeart/2005/8/layout/orgChart1"/>
    <dgm:cxn modelId="{80F1D752-CF20-47A2-9BE0-C6EB09D1F0FD}" type="presParOf" srcId="{0C4BCF0E-CBB4-41A0-959D-1E37E02C9002}" destId="{011F8F21-5E58-4513-B299-20D47C8C0147}" srcOrd="0" destOrd="0" presId="urn:microsoft.com/office/officeart/2005/8/layout/orgChart1"/>
    <dgm:cxn modelId="{1F97A77B-E052-4DF6-99F0-C711014CBA96}" type="presParOf" srcId="{0C4BCF0E-CBB4-41A0-959D-1E37E02C9002}" destId="{E853E83F-DE3A-41E7-B1A0-973CC0D476C0}" srcOrd="1" destOrd="0" presId="urn:microsoft.com/office/officeart/2005/8/layout/orgChart1"/>
    <dgm:cxn modelId="{A686A8B8-E328-436A-919C-253F603D171C}" type="presParOf" srcId="{4390D42F-C0D9-407C-90D9-EEFA08D91743}" destId="{2852FB2E-FD40-4808-BB5F-3336B955C9D8}" srcOrd="1" destOrd="0" presId="urn:microsoft.com/office/officeart/2005/8/layout/orgChart1"/>
    <dgm:cxn modelId="{829201FA-276A-47CE-91BA-371040F2A2D6}" type="presParOf" srcId="{4390D42F-C0D9-407C-90D9-EEFA08D91743}" destId="{3A5A4F89-FD28-42C3-9E58-82EAA23C9684}" srcOrd="2" destOrd="0" presId="urn:microsoft.com/office/officeart/2005/8/layout/orgChart1"/>
    <dgm:cxn modelId="{CC48BB6F-C8DA-43AA-B7DE-03DDB66BDAE8}" type="presParOf" srcId="{18D9DCE6-66C8-41D1-BA1E-33350C5A7B05}" destId="{391D035C-38C2-4046-AD86-1D416C66074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F98DE2-A22C-4BEB-909B-42C58F11B76D}">
      <dsp:nvSpPr>
        <dsp:cNvPr id="0" name=""/>
        <dsp:cNvSpPr/>
      </dsp:nvSpPr>
      <dsp:spPr>
        <a:xfrm>
          <a:off x="1395" y="145913"/>
          <a:ext cx="1603623" cy="80181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Ölçme </a:t>
          </a:r>
          <a:endParaRPr lang="tr-TR" sz="1500" kern="1200" dirty="0"/>
        </a:p>
      </dsp:txBody>
      <dsp:txXfrm>
        <a:off x="24879" y="169397"/>
        <a:ext cx="1556655" cy="754843"/>
      </dsp:txXfrm>
    </dsp:sp>
    <dsp:sp modelId="{5EC9D796-2B49-433E-81D1-C5E6F89E87C8}">
      <dsp:nvSpPr>
        <dsp:cNvPr id="0" name=""/>
        <dsp:cNvSpPr/>
      </dsp:nvSpPr>
      <dsp:spPr>
        <a:xfrm>
          <a:off x="161757" y="947724"/>
          <a:ext cx="160362" cy="601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1358"/>
              </a:lnTo>
              <a:lnTo>
                <a:pt x="160362" y="601358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579DC4-D111-480F-BBE1-93C791E66E34}">
      <dsp:nvSpPr>
        <dsp:cNvPr id="0" name=""/>
        <dsp:cNvSpPr/>
      </dsp:nvSpPr>
      <dsp:spPr>
        <a:xfrm>
          <a:off x="322119" y="1148177"/>
          <a:ext cx="1282898" cy="8018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Doğrudan ölçme</a:t>
          </a:r>
        </a:p>
      </dsp:txBody>
      <dsp:txXfrm>
        <a:off x="345603" y="1171661"/>
        <a:ext cx="1235930" cy="754843"/>
      </dsp:txXfrm>
    </dsp:sp>
    <dsp:sp modelId="{7F95EA02-1C34-42C7-A682-214DC31D39C9}">
      <dsp:nvSpPr>
        <dsp:cNvPr id="0" name=""/>
        <dsp:cNvSpPr/>
      </dsp:nvSpPr>
      <dsp:spPr>
        <a:xfrm>
          <a:off x="161757" y="947724"/>
          <a:ext cx="160362" cy="16036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3623"/>
              </a:lnTo>
              <a:lnTo>
                <a:pt x="160362" y="1603623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DC9B6A-B02C-4331-905B-B88870651788}">
      <dsp:nvSpPr>
        <dsp:cNvPr id="0" name=""/>
        <dsp:cNvSpPr/>
      </dsp:nvSpPr>
      <dsp:spPr>
        <a:xfrm>
          <a:off x="322119" y="2150442"/>
          <a:ext cx="1282898" cy="8018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Dolaylı ölçme</a:t>
          </a:r>
          <a:endParaRPr lang="tr-TR" sz="1600" kern="1200" dirty="0"/>
        </a:p>
      </dsp:txBody>
      <dsp:txXfrm>
        <a:off x="345603" y="2173926"/>
        <a:ext cx="1235930" cy="754843"/>
      </dsp:txXfrm>
    </dsp:sp>
    <dsp:sp modelId="{12F2212B-F1C2-4017-BC80-7DFCCD73B16D}">
      <dsp:nvSpPr>
        <dsp:cNvPr id="0" name=""/>
        <dsp:cNvSpPr/>
      </dsp:nvSpPr>
      <dsp:spPr>
        <a:xfrm>
          <a:off x="161757" y="947724"/>
          <a:ext cx="160362" cy="26058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05887"/>
              </a:lnTo>
              <a:lnTo>
                <a:pt x="160362" y="2605887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245757-27B3-4778-A6B8-61324BF9E151}">
      <dsp:nvSpPr>
        <dsp:cNvPr id="0" name=""/>
        <dsp:cNvSpPr/>
      </dsp:nvSpPr>
      <dsp:spPr>
        <a:xfrm>
          <a:off x="322119" y="3152706"/>
          <a:ext cx="1282898" cy="8018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Türetilmiş ölçme</a:t>
          </a:r>
          <a:endParaRPr lang="tr-TR" sz="1600" kern="1200" dirty="0"/>
        </a:p>
      </dsp:txBody>
      <dsp:txXfrm>
        <a:off x="345603" y="3176190"/>
        <a:ext cx="1235930" cy="754843"/>
      </dsp:txXfrm>
    </dsp:sp>
    <dsp:sp modelId="{84D861F2-B472-4557-AA57-CE3B9BE2726D}">
      <dsp:nvSpPr>
        <dsp:cNvPr id="0" name=""/>
        <dsp:cNvSpPr/>
      </dsp:nvSpPr>
      <dsp:spPr>
        <a:xfrm>
          <a:off x="2005924" y="145913"/>
          <a:ext cx="1603623" cy="80181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Birim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(eşitlik, genellik, kullanışlılık) </a:t>
          </a:r>
          <a:endParaRPr lang="tr-TR" sz="1500" kern="1200" dirty="0"/>
        </a:p>
      </dsp:txBody>
      <dsp:txXfrm>
        <a:off x="2029408" y="169397"/>
        <a:ext cx="1556655" cy="754843"/>
      </dsp:txXfrm>
    </dsp:sp>
    <dsp:sp modelId="{C9A5AA51-14BC-4DE2-8D42-48796068A4C9}">
      <dsp:nvSpPr>
        <dsp:cNvPr id="0" name=""/>
        <dsp:cNvSpPr/>
      </dsp:nvSpPr>
      <dsp:spPr>
        <a:xfrm>
          <a:off x="2166286" y="947724"/>
          <a:ext cx="160362" cy="601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1358"/>
              </a:lnTo>
              <a:lnTo>
                <a:pt x="160362" y="601358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77958C-1556-4123-B73C-9E8E64AF5B4D}">
      <dsp:nvSpPr>
        <dsp:cNvPr id="0" name=""/>
        <dsp:cNvSpPr/>
      </dsp:nvSpPr>
      <dsp:spPr>
        <a:xfrm>
          <a:off x="2326648" y="1148177"/>
          <a:ext cx="1282898" cy="8018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Doğal birim</a:t>
          </a:r>
          <a:endParaRPr lang="tr-TR" sz="1600" kern="1200" dirty="0"/>
        </a:p>
      </dsp:txBody>
      <dsp:txXfrm>
        <a:off x="2350132" y="1171661"/>
        <a:ext cx="1235930" cy="754843"/>
      </dsp:txXfrm>
    </dsp:sp>
    <dsp:sp modelId="{6C4C59E2-B38B-45FA-97B1-D95A526AA194}">
      <dsp:nvSpPr>
        <dsp:cNvPr id="0" name=""/>
        <dsp:cNvSpPr/>
      </dsp:nvSpPr>
      <dsp:spPr>
        <a:xfrm>
          <a:off x="2166286" y="947724"/>
          <a:ext cx="160362" cy="16036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3623"/>
              </a:lnTo>
              <a:lnTo>
                <a:pt x="160362" y="1603623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ACDA4C-E72A-46B2-8BBF-4AC4CABB1687}">
      <dsp:nvSpPr>
        <dsp:cNvPr id="0" name=""/>
        <dsp:cNvSpPr/>
      </dsp:nvSpPr>
      <dsp:spPr>
        <a:xfrm>
          <a:off x="2326648" y="2150442"/>
          <a:ext cx="1282898" cy="8018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Yapay (tanımlanmış) birim</a:t>
          </a:r>
          <a:endParaRPr lang="tr-TR" sz="1600" kern="1200" dirty="0"/>
        </a:p>
      </dsp:txBody>
      <dsp:txXfrm>
        <a:off x="2350132" y="2173926"/>
        <a:ext cx="1235930" cy="754843"/>
      </dsp:txXfrm>
    </dsp:sp>
    <dsp:sp modelId="{08F69759-B401-4446-907C-177AE3741995}">
      <dsp:nvSpPr>
        <dsp:cNvPr id="0" name=""/>
        <dsp:cNvSpPr/>
      </dsp:nvSpPr>
      <dsp:spPr>
        <a:xfrm>
          <a:off x="2166286" y="947724"/>
          <a:ext cx="160362" cy="26058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05887"/>
              </a:lnTo>
              <a:lnTo>
                <a:pt x="160362" y="2605887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926BC5-DBCF-45C5-9182-BBFA241E3596}">
      <dsp:nvSpPr>
        <dsp:cNvPr id="0" name=""/>
        <dsp:cNvSpPr/>
      </dsp:nvSpPr>
      <dsp:spPr>
        <a:xfrm>
          <a:off x="2326648" y="3152706"/>
          <a:ext cx="1282898" cy="8018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Türetilmiş birim</a:t>
          </a:r>
          <a:endParaRPr lang="tr-TR" sz="1600" kern="1200" dirty="0"/>
        </a:p>
      </dsp:txBody>
      <dsp:txXfrm>
        <a:off x="2350132" y="3176190"/>
        <a:ext cx="1235930" cy="754843"/>
      </dsp:txXfrm>
    </dsp:sp>
    <dsp:sp modelId="{9E4DA9EA-D4C6-43A7-8FF4-0CBC4A961CA5}">
      <dsp:nvSpPr>
        <dsp:cNvPr id="0" name=""/>
        <dsp:cNvSpPr/>
      </dsp:nvSpPr>
      <dsp:spPr>
        <a:xfrm>
          <a:off x="4010452" y="145913"/>
          <a:ext cx="1603623" cy="80181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Ölçmede sıfır</a:t>
          </a:r>
          <a:endParaRPr lang="tr-TR" sz="1500" kern="1200" dirty="0"/>
        </a:p>
      </dsp:txBody>
      <dsp:txXfrm>
        <a:off x="4033936" y="169397"/>
        <a:ext cx="1556655" cy="754843"/>
      </dsp:txXfrm>
    </dsp:sp>
    <dsp:sp modelId="{A5BA89D4-2734-40A2-ADC3-EEDFC84FBCB1}">
      <dsp:nvSpPr>
        <dsp:cNvPr id="0" name=""/>
        <dsp:cNvSpPr/>
      </dsp:nvSpPr>
      <dsp:spPr>
        <a:xfrm>
          <a:off x="4170815" y="947724"/>
          <a:ext cx="160362" cy="601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1358"/>
              </a:lnTo>
              <a:lnTo>
                <a:pt x="160362" y="601358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CD7D5E-7E2E-4E2D-96AC-4965C17544FB}">
      <dsp:nvSpPr>
        <dsp:cNvPr id="0" name=""/>
        <dsp:cNvSpPr/>
      </dsp:nvSpPr>
      <dsp:spPr>
        <a:xfrm>
          <a:off x="4331177" y="1148177"/>
          <a:ext cx="1282898" cy="8018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Gerçek (doğal, mutlak) sıfır</a:t>
          </a:r>
          <a:endParaRPr lang="tr-TR" sz="1600" kern="1200" dirty="0"/>
        </a:p>
      </dsp:txBody>
      <dsp:txXfrm>
        <a:off x="4354661" y="1171661"/>
        <a:ext cx="1235930" cy="754843"/>
      </dsp:txXfrm>
    </dsp:sp>
    <dsp:sp modelId="{5ECD6BD5-0A71-4F2C-82D4-B231E8E84CC1}">
      <dsp:nvSpPr>
        <dsp:cNvPr id="0" name=""/>
        <dsp:cNvSpPr/>
      </dsp:nvSpPr>
      <dsp:spPr>
        <a:xfrm>
          <a:off x="4170815" y="947724"/>
          <a:ext cx="160362" cy="16036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3623"/>
              </a:lnTo>
              <a:lnTo>
                <a:pt x="160362" y="1603623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0059FB-07F2-41F4-9358-99E9B24AC9CF}">
      <dsp:nvSpPr>
        <dsp:cNvPr id="0" name=""/>
        <dsp:cNvSpPr/>
      </dsp:nvSpPr>
      <dsp:spPr>
        <a:xfrm>
          <a:off x="4331177" y="2150442"/>
          <a:ext cx="1282898" cy="8018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Keyfi (tanımlanmış) sıfır</a:t>
          </a:r>
          <a:endParaRPr lang="tr-TR" sz="1600" kern="1200" dirty="0"/>
        </a:p>
      </dsp:txBody>
      <dsp:txXfrm>
        <a:off x="4354661" y="2173926"/>
        <a:ext cx="1235930" cy="754843"/>
      </dsp:txXfrm>
    </dsp:sp>
    <dsp:sp modelId="{747E1F63-04E2-43A6-80EE-C6E57E2B5DED}">
      <dsp:nvSpPr>
        <dsp:cNvPr id="0" name=""/>
        <dsp:cNvSpPr/>
      </dsp:nvSpPr>
      <dsp:spPr>
        <a:xfrm>
          <a:off x="6014981" y="145913"/>
          <a:ext cx="1603623" cy="80181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Ölçek türleri</a:t>
          </a:r>
          <a:endParaRPr lang="tr-TR" sz="1500" kern="1200" dirty="0"/>
        </a:p>
      </dsp:txBody>
      <dsp:txXfrm>
        <a:off x="6038465" y="169397"/>
        <a:ext cx="1556655" cy="754843"/>
      </dsp:txXfrm>
    </dsp:sp>
    <dsp:sp modelId="{06245219-397F-4C80-A532-D40B08921643}">
      <dsp:nvSpPr>
        <dsp:cNvPr id="0" name=""/>
        <dsp:cNvSpPr/>
      </dsp:nvSpPr>
      <dsp:spPr>
        <a:xfrm>
          <a:off x="6175343" y="947724"/>
          <a:ext cx="160362" cy="601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1358"/>
              </a:lnTo>
              <a:lnTo>
                <a:pt x="160362" y="601358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EED26F-3D6A-4952-905F-12E142D6B9B1}">
      <dsp:nvSpPr>
        <dsp:cNvPr id="0" name=""/>
        <dsp:cNvSpPr/>
      </dsp:nvSpPr>
      <dsp:spPr>
        <a:xfrm>
          <a:off x="6335706" y="1148177"/>
          <a:ext cx="1282898" cy="8018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Sınıflama</a:t>
          </a:r>
        </a:p>
      </dsp:txBody>
      <dsp:txXfrm>
        <a:off x="6359190" y="1171661"/>
        <a:ext cx="1235930" cy="754843"/>
      </dsp:txXfrm>
    </dsp:sp>
    <dsp:sp modelId="{BA9B3E03-7987-4107-99FD-40729B98347B}">
      <dsp:nvSpPr>
        <dsp:cNvPr id="0" name=""/>
        <dsp:cNvSpPr/>
      </dsp:nvSpPr>
      <dsp:spPr>
        <a:xfrm>
          <a:off x="6175343" y="947724"/>
          <a:ext cx="160362" cy="16036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3623"/>
              </a:lnTo>
              <a:lnTo>
                <a:pt x="160362" y="1603623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FC57CE-BCD3-4B19-8B48-C44874BD849E}">
      <dsp:nvSpPr>
        <dsp:cNvPr id="0" name=""/>
        <dsp:cNvSpPr/>
      </dsp:nvSpPr>
      <dsp:spPr>
        <a:xfrm>
          <a:off x="6335706" y="2150442"/>
          <a:ext cx="1282898" cy="8018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Sıralama </a:t>
          </a:r>
          <a:endParaRPr lang="tr-TR" sz="1600" kern="1200" dirty="0"/>
        </a:p>
      </dsp:txBody>
      <dsp:txXfrm>
        <a:off x="6359190" y="2173926"/>
        <a:ext cx="1235930" cy="754843"/>
      </dsp:txXfrm>
    </dsp:sp>
    <dsp:sp modelId="{1DAB81E1-1D02-45C8-9B43-6BC0E4340190}">
      <dsp:nvSpPr>
        <dsp:cNvPr id="0" name=""/>
        <dsp:cNvSpPr/>
      </dsp:nvSpPr>
      <dsp:spPr>
        <a:xfrm>
          <a:off x="6175343" y="947724"/>
          <a:ext cx="160362" cy="26058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05887"/>
              </a:lnTo>
              <a:lnTo>
                <a:pt x="160362" y="2605887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67348C-0B88-4ABF-ACE0-504E2605D414}">
      <dsp:nvSpPr>
        <dsp:cNvPr id="0" name=""/>
        <dsp:cNvSpPr/>
      </dsp:nvSpPr>
      <dsp:spPr>
        <a:xfrm>
          <a:off x="6335706" y="3152706"/>
          <a:ext cx="1282898" cy="8018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Eşit aralık</a:t>
          </a:r>
          <a:endParaRPr lang="tr-TR" sz="1600" kern="1200" dirty="0"/>
        </a:p>
      </dsp:txBody>
      <dsp:txXfrm>
        <a:off x="6359190" y="3176190"/>
        <a:ext cx="1235930" cy="754843"/>
      </dsp:txXfrm>
    </dsp:sp>
    <dsp:sp modelId="{A020EBE2-050F-4E6E-B5D2-E60BE50FCDC9}">
      <dsp:nvSpPr>
        <dsp:cNvPr id="0" name=""/>
        <dsp:cNvSpPr/>
      </dsp:nvSpPr>
      <dsp:spPr>
        <a:xfrm>
          <a:off x="6175343" y="947724"/>
          <a:ext cx="160362" cy="36081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08151"/>
              </a:lnTo>
              <a:lnTo>
                <a:pt x="160362" y="3608151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D1E8F4-113B-42FB-8084-571E80EFE865}">
      <dsp:nvSpPr>
        <dsp:cNvPr id="0" name=""/>
        <dsp:cNvSpPr/>
      </dsp:nvSpPr>
      <dsp:spPr>
        <a:xfrm>
          <a:off x="6335706" y="4154971"/>
          <a:ext cx="1282898" cy="80181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Oran</a:t>
          </a:r>
          <a:endParaRPr lang="tr-TR" sz="1600" kern="1200" dirty="0"/>
        </a:p>
      </dsp:txBody>
      <dsp:txXfrm>
        <a:off x="6359190" y="4178455"/>
        <a:ext cx="1235930" cy="7548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E88824-A26D-4569-ABA8-10CE0D2FBB23}">
      <dsp:nvSpPr>
        <dsp:cNvPr id="0" name=""/>
        <dsp:cNvSpPr/>
      </dsp:nvSpPr>
      <dsp:spPr>
        <a:xfrm>
          <a:off x="5257800" y="1623759"/>
          <a:ext cx="2877316" cy="9987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9369"/>
              </a:lnTo>
              <a:lnTo>
                <a:pt x="2877316" y="499369"/>
              </a:lnTo>
              <a:lnTo>
                <a:pt x="2877316" y="9987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27710F-6451-46C6-AE74-1DF819C0F94B}">
      <dsp:nvSpPr>
        <dsp:cNvPr id="0" name=""/>
        <dsp:cNvSpPr/>
      </dsp:nvSpPr>
      <dsp:spPr>
        <a:xfrm>
          <a:off x="2380483" y="1623759"/>
          <a:ext cx="2877316" cy="998738"/>
        </a:xfrm>
        <a:custGeom>
          <a:avLst/>
          <a:gdLst/>
          <a:ahLst/>
          <a:cxnLst/>
          <a:rect l="0" t="0" r="0" b="0"/>
          <a:pathLst>
            <a:path>
              <a:moveTo>
                <a:pt x="2877316" y="0"/>
              </a:moveTo>
              <a:lnTo>
                <a:pt x="2877316" y="499369"/>
              </a:lnTo>
              <a:lnTo>
                <a:pt x="0" y="499369"/>
              </a:lnTo>
              <a:lnTo>
                <a:pt x="0" y="9987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5F0907-58F2-4CA8-B264-4BC4C6A03356}">
      <dsp:nvSpPr>
        <dsp:cNvPr id="0" name=""/>
        <dsp:cNvSpPr/>
      </dsp:nvSpPr>
      <dsp:spPr>
        <a:xfrm>
          <a:off x="1332806" y="703802"/>
          <a:ext cx="7849986" cy="9199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Ölçülen Özelliğin Türüne Göre </a:t>
          </a:r>
          <a:endParaRPr lang="tr-TR" sz="3300" kern="1200" dirty="0"/>
        </a:p>
      </dsp:txBody>
      <dsp:txXfrm>
        <a:off x="1332806" y="703802"/>
        <a:ext cx="7849986" cy="919956"/>
      </dsp:txXfrm>
    </dsp:sp>
    <dsp:sp modelId="{8E5292E4-DAB1-4D1C-9934-04CF9505CBFF}">
      <dsp:nvSpPr>
        <dsp:cNvPr id="0" name=""/>
        <dsp:cNvSpPr/>
      </dsp:nvSpPr>
      <dsp:spPr>
        <a:xfrm>
          <a:off x="2535" y="2622497"/>
          <a:ext cx="4755895" cy="972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Maksimum Performans Testleri </a:t>
          </a:r>
          <a:endParaRPr lang="tr-TR" sz="3300" kern="1200" dirty="0"/>
        </a:p>
      </dsp:txBody>
      <dsp:txXfrm>
        <a:off x="2535" y="2622497"/>
        <a:ext cx="4755895" cy="972009"/>
      </dsp:txXfrm>
    </dsp:sp>
    <dsp:sp modelId="{954E1A86-A4D5-4783-9C00-95667302D148}">
      <dsp:nvSpPr>
        <dsp:cNvPr id="0" name=""/>
        <dsp:cNvSpPr/>
      </dsp:nvSpPr>
      <dsp:spPr>
        <a:xfrm>
          <a:off x="5757169" y="2622497"/>
          <a:ext cx="4755895" cy="10250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Tipik Tepki Testleri</a:t>
          </a:r>
          <a:endParaRPr lang="tr-TR" sz="3300" kern="1200" dirty="0"/>
        </a:p>
      </dsp:txBody>
      <dsp:txXfrm>
        <a:off x="5757169" y="2622497"/>
        <a:ext cx="4755895" cy="10250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E88824-A26D-4569-ABA8-10CE0D2FBB23}">
      <dsp:nvSpPr>
        <dsp:cNvPr id="0" name=""/>
        <dsp:cNvSpPr/>
      </dsp:nvSpPr>
      <dsp:spPr>
        <a:xfrm>
          <a:off x="5257800" y="1623759"/>
          <a:ext cx="2877316" cy="9987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9369"/>
              </a:lnTo>
              <a:lnTo>
                <a:pt x="2877316" y="499369"/>
              </a:lnTo>
              <a:lnTo>
                <a:pt x="2877316" y="9987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27710F-6451-46C6-AE74-1DF819C0F94B}">
      <dsp:nvSpPr>
        <dsp:cNvPr id="0" name=""/>
        <dsp:cNvSpPr/>
      </dsp:nvSpPr>
      <dsp:spPr>
        <a:xfrm>
          <a:off x="2380483" y="1623759"/>
          <a:ext cx="2877316" cy="998738"/>
        </a:xfrm>
        <a:custGeom>
          <a:avLst/>
          <a:gdLst/>
          <a:ahLst/>
          <a:cxnLst/>
          <a:rect l="0" t="0" r="0" b="0"/>
          <a:pathLst>
            <a:path>
              <a:moveTo>
                <a:pt x="2877316" y="0"/>
              </a:moveTo>
              <a:lnTo>
                <a:pt x="2877316" y="499369"/>
              </a:lnTo>
              <a:lnTo>
                <a:pt x="0" y="499369"/>
              </a:lnTo>
              <a:lnTo>
                <a:pt x="0" y="9987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5F0907-58F2-4CA8-B264-4BC4C6A03356}">
      <dsp:nvSpPr>
        <dsp:cNvPr id="0" name=""/>
        <dsp:cNvSpPr/>
      </dsp:nvSpPr>
      <dsp:spPr>
        <a:xfrm>
          <a:off x="1332806" y="703802"/>
          <a:ext cx="7849986" cy="9199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dirty="0" smtClean="0"/>
            <a:t>Hazırlayanın Uzmanlığına Göre </a:t>
          </a:r>
          <a:endParaRPr lang="tr-TR" sz="3700" kern="1200" dirty="0"/>
        </a:p>
      </dsp:txBody>
      <dsp:txXfrm>
        <a:off x="1332806" y="703802"/>
        <a:ext cx="7849986" cy="919956"/>
      </dsp:txXfrm>
    </dsp:sp>
    <dsp:sp modelId="{8E5292E4-DAB1-4D1C-9934-04CF9505CBFF}">
      <dsp:nvSpPr>
        <dsp:cNvPr id="0" name=""/>
        <dsp:cNvSpPr/>
      </dsp:nvSpPr>
      <dsp:spPr>
        <a:xfrm>
          <a:off x="2535" y="2622497"/>
          <a:ext cx="4755895" cy="972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dirty="0" smtClean="0"/>
            <a:t>Standart Testler </a:t>
          </a:r>
          <a:endParaRPr lang="tr-TR" sz="3700" kern="1200" dirty="0"/>
        </a:p>
      </dsp:txBody>
      <dsp:txXfrm>
        <a:off x="2535" y="2622497"/>
        <a:ext cx="4755895" cy="972009"/>
      </dsp:txXfrm>
    </dsp:sp>
    <dsp:sp modelId="{954E1A86-A4D5-4783-9C00-95667302D148}">
      <dsp:nvSpPr>
        <dsp:cNvPr id="0" name=""/>
        <dsp:cNvSpPr/>
      </dsp:nvSpPr>
      <dsp:spPr>
        <a:xfrm>
          <a:off x="5757169" y="2622497"/>
          <a:ext cx="4755895" cy="10250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dirty="0" smtClean="0"/>
            <a:t>Öğretmen Yapımı Testler</a:t>
          </a:r>
          <a:endParaRPr lang="tr-TR" sz="3700" kern="1200" dirty="0"/>
        </a:p>
      </dsp:txBody>
      <dsp:txXfrm>
        <a:off x="5757169" y="2622497"/>
        <a:ext cx="4755895" cy="10250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E88824-A26D-4569-ABA8-10CE0D2FBB23}">
      <dsp:nvSpPr>
        <dsp:cNvPr id="0" name=""/>
        <dsp:cNvSpPr/>
      </dsp:nvSpPr>
      <dsp:spPr>
        <a:xfrm>
          <a:off x="5257800" y="1623759"/>
          <a:ext cx="2877316" cy="9987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9369"/>
              </a:lnTo>
              <a:lnTo>
                <a:pt x="2877316" y="499369"/>
              </a:lnTo>
              <a:lnTo>
                <a:pt x="2877316" y="9987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27710F-6451-46C6-AE74-1DF819C0F94B}">
      <dsp:nvSpPr>
        <dsp:cNvPr id="0" name=""/>
        <dsp:cNvSpPr/>
      </dsp:nvSpPr>
      <dsp:spPr>
        <a:xfrm>
          <a:off x="2380483" y="1623759"/>
          <a:ext cx="2877316" cy="998738"/>
        </a:xfrm>
        <a:custGeom>
          <a:avLst/>
          <a:gdLst/>
          <a:ahLst/>
          <a:cxnLst/>
          <a:rect l="0" t="0" r="0" b="0"/>
          <a:pathLst>
            <a:path>
              <a:moveTo>
                <a:pt x="2877316" y="0"/>
              </a:moveTo>
              <a:lnTo>
                <a:pt x="2877316" y="499369"/>
              </a:lnTo>
              <a:lnTo>
                <a:pt x="0" y="499369"/>
              </a:lnTo>
              <a:lnTo>
                <a:pt x="0" y="9987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5F0907-58F2-4CA8-B264-4BC4C6A03356}">
      <dsp:nvSpPr>
        <dsp:cNvPr id="0" name=""/>
        <dsp:cNvSpPr/>
      </dsp:nvSpPr>
      <dsp:spPr>
        <a:xfrm>
          <a:off x="1332806" y="703802"/>
          <a:ext cx="7849986" cy="9199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Test Puanlarının Yorumlanmasında Kullanılan Ölçüte Göre </a:t>
          </a:r>
          <a:endParaRPr lang="tr-TR" sz="3100" kern="1200" dirty="0"/>
        </a:p>
      </dsp:txBody>
      <dsp:txXfrm>
        <a:off x="1332806" y="703802"/>
        <a:ext cx="7849986" cy="919956"/>
      </dsp:txXfrm>
    </dsp:sp>
    <dsp:sp modelId="{8E5292E4-DAB1-4D1C-9934-04CF9505CBFF}">
      <dsp:nvSpPr>
        <dsp:cNvPr id="0" name=""/>
        <dsp:cNvSpPr/>
      </dsp:nvSpPr>
      <dsp:spPr>
        <a:xfrm>
          <a:off x="2535" y="2622497"/>
          <a:ext cx="4755895" cy="972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Norm Dayanaklı Testler </a:t>
          </a:r>
          <a:endParaRPr lang="tr-TR" sz="3100" kern="1200" dirty="0"/>
        </a:p>
      </dsp:txBody>
      <dsp:txXfrm>
        <a:off x="2535" y="2622497"/>
        <a:ext cx="4755895" cy="972009"/>
      </dsp:txXfrm>
    </dsp:sp>
    <dsp:sp modelId="{954E1A86-A4D5-4783-9C00-95667302D148}">
      <dsp:nvSpPr>
        <dsp:cNvPr id="0" name=""/>
        <dsp:cNvSpPr/>
      </dsp:nvSpPr>
      <dsp:spPr>
        <a:xfrm>
          <a:off x="5757169" y="2622497"/>
          <a:ext cx="4755895" cy="10250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Ölçüt Dayanaklı Testler</a:t>
          </a:r>
          <a:endParaRPr lang="tr-TR" sz="3100" kern="1200" dirty="0"/>
        </a:p>
      </dsp:txBody>
      <dsp:txXfrm>
        <a:off x="5757169" y="2622497"/>
        <a:ext cx="4755895" cy="10250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E88824-A26D-4569-ABA8-10CE0D2FBB23}">
      <dsp:nvSpPr>
        <dsp:cNvPr id="0" name=""/>
        <dsp:cNvSpPr/>
      </dsp:nvSpPr>
      <dsp:spPr>
        <a:xfrm>
          <a:off x="5257800" y="1623759"/>
          <a:ext cx="2877316" cy="9987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9369"/>
              </a:lnTo>
              <a:lnTo>
                <a:pt x="2877316" y="499369"/>
              </a:lnTo>
              <a:lnTo>
                <a:pt x="2877316" y="9987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27710F-6451-46C6-AE74-1DF819C0F94B}">
      <dsp:nvSpPr>
        <dsp:cNvPr id="0" name=""/>
        <dsp:cNvSpPr/>
      </dsp:nvSpPr>
      <dsp:spPr>
        <a:xfrm>
          <a:off x="2380483" y="1623759"/>
          <a:ext cx="2877316" cy="998738"/>
        </a:xfrm>
        <a:custGeom>
          <a:avLst/>
          <a:gdLst/>
          <a:ahLst/>
          <a:cxnLst/>
          <a:rect l="0" t="0" r="0" b="0"/>
          <a:pathLst>
            <a:path>
              <a:moveTo>
                <a:pt x="2877316" y="0"/>
              </a:moveTo>
              <a:lnTo>
                <a:pt x="2877316" y="499369"/>
              </a:lnTo>
              <a:lnTo>
                <a:pt x="0" y="499369"/>
              </a:lnTo>
              <a:lnTo>
                <a:pt x="0" y="9987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5F0907-58F2-4CA8-B264-4BC4C6A03356}">
      <dsp:nvSpPr>
        <dsp:cNvPr id="0" name=""/>
        <dsp:cNvSpPr/>
      </dsp:nvSpPr>
      <dsp:spPr>
        <a:xfrm>
          <a:off x="1332806" y="703802"/>
          <a:ext cx="7849986" cy="9199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100" kern="1200" dirty="0" smtClean="0"/>
            <a:t> Yanıtlama Süresinin Yeterliğine Göre </a:t>
          </a:r>
          <a:endParaRPr lang="tr-TR" sz="4100" kern="1200" dirty="0"/>
        </a:p>
      </dsp:txBody>
      <dsp:txXfrm>
        <a:off x="1332806" y="703802"/>
        <a:ext cx="7849986" cy="919956"/>
      </dsp:txXfrm>
    </dsp:sp>
    <dsp:sp modelId="{8E5292E4-DAB1-4D1C-9934-04CF9505CBFF}">
      <dsp:nvSpPr>
        <dsp:cNvPr id="0" name=""/>
        <dsp:cNvSpPr/>
      </dsp:nvSpPr>
      <dsp:spPr>
        <a:xfrm>
          <a:off x="2535" y="2622497"/>
          <a:ext cx="4755895" cy="972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100" kern="1200" dirty="0" smtClean="0"/>
            <a:t>Hız Testleri </a:t>
          </a:r>
          <a:endParaRPr lang="tr-TR" sz="4100" kern="1200" dirty="0"/>
        </a:p>
      </dsp:txBody>
      <dsp:txXfrm>
        <a:off x="2535" y="2622497"/>
        <a:ext cx="4755895" cy="972009"/>
      </dsp:txXfrm>
    </dsp:sp>
    <dsp:sp modelId="{954E1A86-A4D5-4783-9C00-95667302D148}">
      <dsp:nvSpPr>
        <dsp:cNvPr id="0" name=""/>
        <dsp:cNvSpPr/>
      </dsp:nvSpPr>
      <dsp:spPr>
        <a:xfrm>
          <a:off x="5757169" y="2622497"/>
          <a:ext cx="4755895" cy="10250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100" kern="1200" dirty="0" smtClean="0"/>
            <a:t>Güç Testleri</a:t>
          </a:r>
          <a:endParaRPr lang="tr-TR" sz="4100" kern="1200" dirty="0"/>
        </a:p>
      </dsp:txBody>
      <dsp:txXfrm>
        <a:off x="5757169" y="2622497"/>
        <a:ext cx="4755895" cy="102503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E88824-A26D-4569-ABA8-10CE0D2FBB23}">
      <dsp:nvSpPr>
        <dsp:cNvPr id="0" name=""/>
        <dsp:cNvSpPr/>
      </dsp:nvSpPr>
      <dsp:spPr>
        <a:xfrm>
          <a:off x="5257800" y="1623759"/>
          <a:ext cx="2877316" cy="9987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9369"/>
              </a:lnTo>
              <a:lnTo>
                <a:pt x="2877316" y="499369"/>
              </a:lnTo>
              <a:lnTo>
                <a:pt x="2877316" y="9987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27710F-6451-46C6-AE74-1DF819C0F94B}">
      <dsp:nvSpPr>
        <dsp:cNvPr id="0" name=""/>
        <dsp:cNvSpPr/>
      </dsp:nvSpPr>
      <dsp:spPr>
        <a:xfrm>
          <a:off x="2380483" y="1623759"/>
          <a:ext cx="2877316" cy="998738"/>
        </a:xfrm>
        <a:custGeom>
          <a:avLst/>
          <a:gdLst/>
          <a:ahLst/>
          <a:cxnLst/>
          <a:rect l="0" t="0" r="0" b="0"/>
          <a:pathLst>
            <a:path>
              <a:moveTo>
                <a:pt x="2877316" y="0"/>
              </a:moveTo>
              <a:lnTo>
                <a:pt x="2877316" y="499369"/>
              </a:lnTo>
              <a:lnTo>
                <a:pt x="0" y="499369"/>
              </a:lnTo>
              <a:lnTo>
                <a:pt x="0" y="9987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5F0907-58F2-4CA8-B264-4BC4C6A03356}">
      <dsp:nvSpPr>
        <dsp:cNvPr id="0" name=""/>
        <dsp:cNvSpPr/>
      </dsp:nvSpPr>
      <dsp:spPr>
        <a:xfrm>
          <a:off x="1332806" y="703802"/>
          <a:ext cx="7849986" cy="9199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600" kern="1200" dirty="0" smtClean="0"/>
            <a:t>Puanlama Yöntemine Göre </a:t>
          </a:r>
          <a:endParaRPr lang="tr-TR" sz="5600" kern="1200" dirty="0"/>
        </a:p>
      </dsp:txBody>
      <dsp:txXfrm>
        <a:off x="1332806" y="703802"/>
        <a:ext cx="7849986" cy="919956"/>
      </dsp:txXfrm>
    </dsp:sp>
    <dsp:sp modelId="{8E5292E4-DAB1-4D1C-9934-04CF9505CBFF}">
      <dsp:nvSpPr>
        <dsp:cNvPr id="0" name=""/>
        <dsp:cNvSpPr/>
      </dsp:nvSpPr>
      <dsp:spPr>
        <a:xfrm>
          <a:off x="2535" y="2622497"/>
          <a:ext cx="4755895" cy="972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600" kern="1200" dirty="0" smtClean="0"/>
            <a:t>Objektif Testler </a:t>
          </a:r>
          <a:endParaRPr lang="tr-TR" sz="5600" kern="1200" dirty="0"/>
        </a:p>
      </dsp:txBody>
      <dsp:txXfrm>
        <a:off x="2535" y="2622497"/>
        <a:ext cx="4755895" cy="972009"/>
      </dsp:txXfrm>
    </dsp:sp>
    <dsp:sp modelId="{954E1A86-A4D5-4783-9C00-95667302D148}">
      <dsp:nvSpPr>
        <dsp:cNvPr id="0" name=""/>
        <dsp:cNvSpPr/>
      </dsp:nvSpPr>
      <dsp:spPr>
        <a:xfrm>
          <a:off x="5757169" y="2622497"/>
          <a:ext cx="4755895" cy="10250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600" kern="1200" dirty="0" err="1" smtClean="0"/>
            <a:t>Subjektif</a:t>
          </a:r>
          <a:r>
            <a:rPr lang="tr-TR" sz="5600" kern="1200" dirty="0" smtClean="0"/>
            <a:t> Testler</a:t>
          </a:r>
          <a:endParaRPr lang="tr-TR" sz="5600" kern="1200" dirty="0"/>
        </a:p>
      </dsp:txBody>
      <dsp:txXfrm>
        <a:off x="5757169" y="2622497"/>
        <a:ext cx="4755895" cy="102503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E88824-A26D-4569-ABA8-10CE0D2FBB23}">
      <dsp:nvSpPr>
        <dsp:cNvPr id="0" name=""/>
        <dsp:cNvSpPr/>
      </dsp:nvSpPr>
      <dsp:spPr>
        <a:xfrm>
          <a:off x="5257800" y="1623759"/>
          <a:ext cx="2877316" cy="9987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9369"/>
              </a:lnTo>
              <a:lnTo>
                <a:pt x="2877316" y="499369"/>
              </a:lnTo>
              <a:lnTo>
                <a:pt x="2877316" y="9987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27710F-6451-46C6-AE74-1DF819C0F94B}">
      <dsp:nvSpPr>
        <dsp:cNvPr id="0" name=""/>
        <dsp:cNvSpPr/>
      </dsp:nvSpPr>
      <dsp:spPr>
        <a:xfrm>
          <a:off x="2380483" y="1623759"/>
          <a:ext cx="2877316" cy="998738"/>
        </a:xfrm>
        <a:custGeom>
          <a:avLst/>
          <a:gdLst/>
          <a:ahLst/>
          <a:cxnLst/>
          <a:rect l="0" t="0" r="0" b="0"/>
          <a:pathLst>
            <a:path>
              <a:moveTo>
                <a:pt x="2877316" y="0"/>
              </a:moveTo>
              <a:lnTo>
                <a:pt x="2877316" y="499369"/>
              </a:lnTo>
              <a:lnTo>
                <a:pt x="0" y="499369"/>
              </a:lnTo>
              <a:lnTo>
                <a:pt x="0" y="9987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5F0907-58F2-4CA8-B264-4BC4C6A03356}">
      <dsp:nvSpPr>
        <dsp:cNvPr id="0" name=""/>
        <dsp:cNvSpPr/>
      </dsp:nvSpPr>
      <dsp:spPr>
        <a:xfrm>
          <a:off x="1332806" y="703802"/>
          <a:ext cx="7849986" cy="9199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200" kern="1200" dirty="0" smtClean="0"/>
            <a:t>Uygulanan Kişi Sayısına Göre</a:t>
          </a:r>
          <a:endParaRPr lang="tr-TR" sz="5200" kern="1200" dirty="0"/>
        </a:p>
      </dsp:txBody>
      <dsp:txXfrm>
        <a:off x="1332806" y="703802"/>
        <a:ext cx="7849986" cy="919956"/>
      </dsp:txXfrm>
    </dsp:sp>
    <dsp:sp modelId="{8E5292E4-DAB1-4D1C-9934-04CF9505CBFF}">
      <dsp:nvSpPr>
        <dsp:cNvPr id="0" name=""/>
        <dsp:cNvSpPr/>
      </dsp:nvSpPr>
      <dsp:spPr>
        <a:xfrm>
          <a:off x="2535" y="2622497"/>
          <a:ext cx="4755895" cy="972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200" kern="1200" dirty="0" smtClean="0"/>
            <a:t>Bireysel Testler </a:t>
          </a:r>
          <a:endParaRPr lang="tr-TR" sz="5200" kern="1200" dirty="0"/>
        </a:p>
      </dsp:txBody>
      <dsp:txXfrm>
        <a:off x="2535" y="2622497"/>
        <a:ext cx="4755895" cy="972009"/>
      </dsp:txXfrm>
    </dsp:sp>
    <dsp:sp modelId="{954E1A86-A4D5-4783-9C00-95667302D148}">
      <dsp:nvSpPr>
        <dsp:cNvPr id="0" name=""/>
        <dsp:cNvSpPr/>
      </dsp:nvSpPr>
      <dsp:spPr>
        <a:xfrm>
          <a:off x="5757169" y="2622497"/>
          <a:ext cx="4755895" cy="10250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200" kern="1200" dirty="0" smtClean="0"/>
            <a:t>Grup Testleri</a:t>
          </a:r>
          <a:endParaRPr lang="tr-TR" sz="5200" kern="1200" dirty="0"/>
        </a:p>
      </dsp:txBody>
      <dsp:txXfrm>
        <a:off x="5757169" y="2622497"/>
        <a:ext cx="4755895" cy="102503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A750F6-22D0-458F-9DBA-663029447A2B}">
      <dsp:nvSpPr>
        <dsp:cNvPr id="0" name=""/>
        <dsp:cNvSpPr/>
      </dsp:nvSpPr>
      <dsp:spPr>
        <a:xfrm>
          <a:off x="5003800" y="1877935"/>
          <a:ext cx="3540225" cy="6144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7209"/>
              </a:lnTo>
              <a:lnTo>
                <a:pt x="3540225" y="307209"/>
              </a:lnTo>
              <a:lnTo>
                <a:pt x="3540225" y="6144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D36825-86BC-43C9-9D7A-D9E441ACACA8}">
      <dsp:nvSpPr>
        <dsp:cNvPr id="0" name=""/>
        <dsp:cNvSpPr/>
      </dsp:nvSpPr>
      <dsp:spPr>
        <a:xfrm>
          <a:off x="4958079" y="1877935"/>
          <a:ext cx="91440" cy="61441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144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179DF6-E698-44DE-95B3-2A61EB8A3DC4}">
      <dsp:nvSpPr>
        <dsp:cNvPr id="0" name=""/>
        <dsp:cNvSpPr/>
      </dsp:nvSpPr>
      <dsp:spPr>
        <a:xfrm>
          <a:off x="1463574" y="1877935"/>
          <a:ext cx="3540225" cy="614419"/>
        </a:xfrm>
        <a:custGeom>
          <a:avLst/>
          <a:gdLst/>
          <a:ahLst/>
          <a:cxnLst/>
          <a:rect l="0" t="0" r="0" b="0"/>
          <a:pathLst>
            <a:path>
              <a:moveTo>
                <a:pt x="3540225" y="0"/>
              </a:moveTo>
              <a:lnTo>
                <a:pt x="3540225" y="307209"/>
              </a:lnTo>
              <a:lnTo>
                <a:pt x="0" y="307209"/>
              </a:lnTo>
              <a:lnTo>
                <a:pt x="0" y="6144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F67DF9-FD5D-427C-B0D3-5FE0A54EC5B7}">
      <dsp:nvSpPr>
        <dsp:cNvPr id="0" name=""/>
        <dsp:cNvSpPr/>
      </dsp:nvSpPr>
      <dsp:spPr>
        <a:xfrm>
          <a:off x="2760394" y="415032"/>
          <a:ext cx="4486811" cy="1462902"/>
        </a:xfrm>
        <a:prstGeom prst="rect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800" kern="1200" spc="10" baseline="0" dirty="0" smtClean="0">
              <a:solidFill>
                <a:schemeClr val="bg1"/>
              </a:solidFill>
              <a:latin typeface="Gabriola" pitchFamily="82" charset="0"/>
              <a:ea typeface="+mn-ea"/>
              <a:cs typeface="Arial" pitchFamily="34" charset="0"/>
            </a:rPr>
            <a:t>Hata Türleri</a:t>
          </a:r>
          <a:endParaRPr lang="tr-TR" sz="4800" kern="1200" spc="10" baseline="0" dirty="0">
            <a:solidFill>
              <a:schemeClr val="bg1"/>
            </a:solidFill>
            <a:latin typeface="Gabriola" pitchFamily="82" charset="0"/>
            <a:ea typeface="+mn-ea"/>
            <a:cs typeface="Arial" pitchFamily="34" charset="0"/>
          </a:endParaRPr>
        </a:p>
      </dsp:txBody>
      <dsp:txXfrm>
        <a:off x="2760394" y="415032"/>
        <a:ext cx="4486811" cy="1462902"/>
      </dsp:txXfrm>
    </dsp:sp>
    <dsp:sp modelId="{EEC224B6-2162-493C-8099-7761B80F7BF6}">
      <dsp:nvSpPr>
        <dsp:cNvPr id="0" name=""/>
        <dsp:cNvSpPr/>
      </dsp:nvSpPr>
      <dsp:spPr>
        <a:xfrm>
          <a:off x="671" y="2492354"/>
          <a:ext cx="2925805" cy="1462902"/>
        </a:xfrm>
        <a:prstGeom prst="rect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kern="1200" dirty="0" smtClean="0">
              <a:solidFill>
                <a:schemeClr val="bg1"/>
              </a:solidFill>
              <a:latin typeface="Gabriola" pitchFamily="82" charset="0"/>
              <a:cs typeface="Arial" pitchFamily="34" charset="0"/>
            </a:rPr>
            <a:t>Sabit Hata</a:t>
          </a:r>
          <a:endParaRPr lang="tr-TR" sz="3200" b="1" kern="1200" dirty="0">
            <a:solidFill>
              <a:schemeClr val="bg1"/>
            </a:solidFill>
          </a:endParaRPr>
        </a:p>
      </dsp:txBody>
      <dsp:txXfrm>
        <a:off x="671" y="2492354"/>
        <a:ext cx="2925805" cy="1462902"/>
      </dsp:txXfrm>
    </dsp:sp>
    <dsp:sp modelId="{A2887A4E-70F5-4C2E-8A02-39F9F5E5C478}">
      <dsp:nvSpPr>
        <dsp:cNvPr id="0" name=""/>
        <dsp:cNvSpPr/>
      </dsp:nvSpPr>
      <dsp:spPr>
        <a:xfrm>
          <a:off x="3540897" y="2492354"/>
          <a:ext cx="2925805" cy="1462902"/>
        </a:xfrm>
        <a:prstGeom prst="rect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kern="1200" dirty="0" smtClean="0">
              <a:solidFill>
                <a:schemeClr val="bg1"/>
              </a:solidFill>
              <a:latin typeface="Gabriola" pitchFamily="82" charset="0"/>
              <a:cs typeface="Arial" pitchFamily="34" charset="0"/>
            </a:rPr>
            <a:t>Sistematik Hata</a:t>
          </a:r>
          <a:endParaRPr lang="tr-TR" sz="3200" b="1" kern="1200" dirty="0">
            <a:solidFill>
              <a:schemeClr val="bg1"/>
            </a:solidFill>
          </a:endParaRPr>
        </a:p>
      </dsp:txBody>
      <dsp:txXfrm>
        <a:off x="3540897" y="2492354"/>
        <a:ext cx="2925805" cy="1462902"/>
      </dsp:txXfrm>
    </dsp:sp>
    <dsp:sp modelId="{011F8F21-5E58-4513-B299-20D47C8C0147}">
      <dsp:nvSpPr>
        <dsp:cNvPr id="0" name=""/>
        <dsp:cNvSpPr/>
      </dsp:nvSpPr>
      <dsp:spPr>
        <a:xfrm>
          <a:off x="7081122" y="2492354"/>
          <a:ext cx="2925805" cy="1462902"/>
        </a:xfrm>
        <a:prstGeom prst="rect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3200" b="1" kern="1200" dirty="0" smtClean="0">
              <a:solidFill>
                <a:schemeClr val="bg1"/>
              </a:solidFill>
              <a:latin typeface="Gabriola" pitchFamily="82" charset="0"/>
              <a:cs typeface="Arial" pitchFamily="34" charset="0"/>
            </a:rPr>
            <a:t>Tesadüfi (</a:t>
          </a:r>
          <a:r>
            <a:rPr lang="tr-TR" sz="3200" b="1" kern="1200" dirty="0" err="1" smtClean="0">
              <a:solidFill>
                <a:schemeClr val="bg1"/>
              </a:solidFill>
              <a:latin typeface="Gabriola" pitchFamily="82" charset="0"/>
              <a:cs typeface="Arial" pitchFamily="34" charset="0"/>
            </a:rPr>
            <a:t>Random</a:t>
          </a:r>
          <a:r>
            <a:rPr lang="tr-TR" sz="3200" b="1" kern="1200" dirty="0" smtClean="0">
              <a:solidFill>
                <a:schemeClr val="bg1"/>
              </a:solidFill>
              <a:latin typeface="Gabriola" pitchFamily="82" charset="0"/>
              <a:cs typeface="Arial" pitchFamily="34" charset="0"/>
            </a:rPr>
            <a:t>) Hata</a:t>
          </a:r>
          <a:endParaRPr lang="tr-TR" sz="3200" b="1" kern="1200" dirty="0">
            <a:solidFill>
              <a:schemeClr val="bg1"/>
            </a:solidFill>
          </a:endParaRPr>
        </a:p>
      </dsp:txBody>
      <dsp:txXfrm>
        <a:off x="7081122" y="2492354"/>
        <a:ext cx="2925805" cy="14629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5D0159-1ACE-4155-93C4-0A07C427FF8E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286A43-856B-4E6B-A058-C06BAB8936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3363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Bir performansın miktarını belirleme gözlenen performansa sayı tayin etme süreci </a:t>
            </a:r>
          </a:p>
          <a:p>
            <a:r>
              <a:rPr lang="tr-TR" dirty="0" smtClean="0"/>
              <a:t>Basınç kuvvet/Alan  IQ zeka yaşı/</a:t>
            </a:r>
            <a:r>
              <a:rPr lang="tr-TR" dirty="0" err="1" smtClean="0"/>
              <a:t>takvimyaşı</a:t>
            </a:r>
            <a:r>
              <a:rPr lang="tr-TR" baseline="0" dirty="0" smtClean="0"/>
              <a:t> </a:t>
            </a:r>
          </a:p>
          <a:p>
            <a:r>
              <a:rPr lang="tr-TR" baseline="0" dirty="0" smtClean="0"/>
              <a:t>Eşitlik genellik kullanışlılık </a:t>
            </a:r>
          </a:p>
          <a:p>
            <a:r>
              <a:rPr lang="tr-TR" baseline="0" dirty="0" smtClean="0"/>
              <a:t>Yoğunluk kütle/hacim birimi gr/cm3 km/saat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0E77-C182-43AB-8EA3-EFC858E1CC11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0878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Çeşitli açılardan bakılarak farklı sınıflamalar</a:t>
            </a:r>
            <a:r>
              <a:rPr lang="tr-TR" baseline="0" dirty="0" smtClean="0"/>
              <a:t> yapılabilmektedir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86A43-856B-4E6B-A058-C06BAB8936FA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9042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Hata= Gözlenen ölçme sonucu – Gerçek ölçme sonucu</a:t>
            </a:r>
          </a:p>
          <a:p>
            <a:pPr marL="0" indent="0">
              <a:buNone/>
            </a:pPr>
            <a:r>
              <a:rPr lang="tr-TR" dirty="0" smtClean="0"/>
              <a:t>Örneğin; </a:t>
            </a:r>
          </a:p>
          <a:p>
            <a:pPr marL="0" indent="0">
              <a:buNone/>
            </a:pPr>
            <a:r>
              <a:rPr lang="tr-TR" dirty="0" smtClean="0"/>
              <a:t>masanın boyunun gerçek uzunluğu 90 cm </a:t>
            </a:r>
          </a:p>
          <a:p>
            <a:pPr marL="0" indent="0">
              <a:buNone/>
            </a:pPr>
            <a:r>
              <a:rPr lang="tr-TR" dirty="0" smtClean="0"/>
              <a:t>bizim ölçme sonucumuz 87 cm ise </a:t>
            </a:r>
          </a:p>
          <a:p>
            <a:pPr marL="0" indent="0">
              <a:buNone/>
            </a:pPr>
            <a:r>
              <a:rPr lang="tr-TR" dirty="0" smtClean="0"/>
              <a:t>87-90= -3; -3cm hata yaptık demektir.</a:t>
            </a:r>
          </a:p>
          <a:p>
            <a:pPr marL="0" indent="0">
              <a:buNone/>
            </a:pPr>
            <a:r>
              <a:rPr lang="tr-TR" dirty="0" smtClean="0"/>
              <a:t>bizim ölçme sonucumuz 93 cm ise</a:t>
            </a:r>
          </a:p>
          <a:p>
            <a:r>
              <a:rPr lang="tr-TR" dirty="0" smtClean="0"/>
              <a:t>93-90=3; +3cm hata yaptık demektir.</a:t>
            </a:r>
          </a:p>
          <a:p>
            <a:r>
              <a:rPr lang="tr-TR" dirty="0" smtClean="0"/>
              <a:t>	</a:t>
            </a:r>
          </a:p>
          <a:p>
            <a:r>
              <a:rPr lang="tr-TR" dirty="0" smtClean="0"/>
              <a:t>!!! Hatanın hem miktarı hem de yönü (pozitif ya da negatif) vardır. </a:t>
            </a:r>
          </a:p>
          <a:p>
            <a:endParaRPr lang="tr-TR" dirty="0" smtClean="0"/>
          </a:p>
          <a:p>
            <a:r>
              <a:rPr lang="tr-TR" dirty="0" smtClean="0"/>
              <a:t>Eğitimde;</a:t>
            </a:r>
          </a:p>
          <a:p>
            <a:r>
              <a:rPr lang="tr-TR" dirty="0" smtClean="0"/>
              <a:t>Hata= Gözlenen puan – Gerçek puan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286A43-856B-4E6B-A058-C06BAB8936FA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9252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53913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57119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7FB1-77F0-467B-B5C4-06B1B4BFCCEA}" type="slidenum">
              <a:rPr lang="tr-TR" smtClean="0"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1538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9960D-2BC2-45E8-A002-562695368C85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4369-18BB-44D5-831B-0A22057E82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8197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9960D-2BC2-45E8-A002-562695368C85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4369-18BB-44D5-831B-0A22057E82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0688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9960D-2BC2-45E8-A002-562695368C85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4369-18BB-44D5-831B-0A22057E82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6887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9960D-2BC2-45E8-A002-562695368C85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4369-18BB-44D5-831B-0A22057E82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7499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9960D-2BC2-45E8-A002-562695368C85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4369-18BB-44D5-831B-0A22057E82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9795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9960D-2BC2-45E8-A002-562695368C85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4369-18BB-44D5-831B-0A22057E82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1165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9960D-2BC2-45E8-A002-562695368C85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4369-18BB-44D5-831B-0A22057E82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0576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9960D-2BC2-45E8-A002-562695368C85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4369-18BB-44D5-831B-0A22057E82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1411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9960D-2BC2-45E8-A002-562695368C85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4369-18BB-44D5-831B-0A22057E82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0185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9960D-2BC2-45E8-A002-562695368C85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4369-18BB-44D5-831B-0A22057E82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5778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9960D-2BC2-45E8-A002-562695368C85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F4369-18BB-44D5-831B-0A22057E82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4239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9960D-2BC2-45E8-A002-562695368C85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F4369-18BB-44D5-831B-0A22057E82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9593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9.xml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12" Type="http://schemas.microsoft.com/office/2007/relationships/diagramDrawing" Target="../diagrams/drawing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11" Type="http://schemas.openxmlformats.org/officeDocument/2006/relationships/diagramColors" Target="../diagrams/colors9.xml"/><Relationship Id="rId5" Type="http://schemas.openxmlformats.org/officeDocument/2006/relationships/diagramQuickStyle" Target="../diagrams/quickStyle8.xml"/><Relationship Id="rId10" Type="http://schemas.openxmlformats.org/officeDocument/2006/relationships/diagramQuickStyle" Target="../diagrams/quickStyle9.xml"/><Relationship Id="rId4" Type="http://schemas.openxmlformats.org/officeDocument/2006/relationships/diagramLayout" Target="../diagrams/layout8.xml"/><Relationship Id="rId9" Type="http://schemas.openxmlformats.org/officeDocument/2006/relationships/diagramLayout" Target="../diagrams/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61872" y="166524"/>
            <a:ext cx="9418320" cy="181682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tr-TR" sz="3600" b="1" dirty="0" smtClean="0">
                <a:latin typeface="Gabriola" pitchFamily="82" charset="0"/>
                <a:cs typeface="Arial" pitchFamily="34" charset="0"/>
              </a:rPr>
              <a:t>EĞİTİMDE ÖLÇME VE DEĞERLENDİRME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081566" y="2305318"/>
            <a:ext cx="9418320" cy="3193439"/>
          </a:xfrm>
        </p:spPr>
        <p:txBody>
          <a:bodyPr>
            <a:normAutofit/>
          </a:bodyPr>
          <a:lstStyle/>
          <a:p>
            <a:pPr algn="ctr"/>
            <a:r>
              <a:rPr lang="tr-TR" sz="24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Ankara Üniversitesi </a:t>
            </a:r>
          </a:p>
          <a:p>
            <a:pPr algn="ctr"/>
            <a:r>
              <a:rPr lang="tr-TR" sz="24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Eğitimde Ölçme ve Değerlendirme Anabilim Dalı </a:t>
            </a:r>
          </a:p>
          <a:p>
            <a:pPr algn="ctr"/>
            <a:r>
              <a:rPr lang="tr-TR" sz="3300" dirty="0">
                <a:latin typeface="Gabriola" pitchFamily="82" charset="0"/>
                <a:cs typeface="Arial" pitchFamily="34" charset="0"/>
              </a:rPr>
              <a:t>5</a:t>
            </a:r>
            <a:r>
              <a:rPr lang="tr-TR" sz="330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. </a:t>
            </a:r>
            <a:r>
              <a:rPr lang="tr-TR" sz="33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Hafta </a:t>
            </a:r>
          </a:p>
          <a:p>
            <a:pPr algn="ctr"/>
            <a:endParaRPr lang="tr-TR" sz="3300" dirty="0" smtClean="0">
              <a:solidFill>
                <a:schemeClr val="tx1"/>
              </a:solidFill>
              <a:latin typeface="Gabriola" pitchFamily="82" charset="0"/>
              <a:cs typeface="Arial" pitchFamily="34" charset="0"/>
            </a:endParaRPr>
          </a:p>
          <a:p>
            <a:pPr algn="ctr"/>
            <a:r>
              <a:rPr lang="tr-TR" sz="33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Dr. Cansu AYAN</a:t>
            </a:r>
            <a:endParaRPr lang="tr-TR" sz="3300" dirty="0">
              <a:solidFill>
                <a:schemeClr val="tx1"/>
              </a:solidFill>
              <a:latin typeface="Gabriola" pitchFamily="8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33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Standart Testler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r>
              <a:rPr lang="tr-TR" dirty="0"/>
              <a:t>Açıkça tanımlanmış bir davranış örneklemini ölçmek üzere düzenlenmiş olmaları ve belirli (kesin) bir dizi test maddesini </a:t>
            </a:r>
            <a:r>
              <a:rPr lang="tr-TR" dirty="0" smtClean="0"/>
              <a:t>içermeleri</a:t>
            </a:r>
            <a:endParaRPr lang="tr-TR" dirty="0"/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r>
              <a:rPr lang="tr-TR" dirty="0"/>
              <a:t>Uygulama ve puanlama için özel yönergelere sahip </a:t>
            </a:r>
            <a:r>
              <a:rPr lang="tr-TR" dirty="0" smtClean="0"/>
              <a:t>olmaları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r>
              <a:rPr lang="tr-TR" dirty="0"/>
              <a:t>Uzman kişiler tarafından geliştirilmiş </a:t>
            </a:r>
            <a:r>
              <a:rPr lang="tr-TR" dirty="0" smtClean="0"/>
              <a:t>olmaları</a:t>
            </a:r>
            <a:endParaRPr lang="tr-TR" dirty="0"/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r>
              <a:rPr lang="tr-TR" dirty="0"/>
              <a:t>Testin üzerinde geliştirilmiş olduğu öğrencileri (bireyleri) </a:t>
            </a:r>
            <a:r>
              <a:rPr lang="tr-TR" dirty="0" err="1"/>
              <a:t>örnekleyici</a:t>
            </a:r>
            <a:r>
              <a:rPr lang="tr-TR" dirty="0"/>
              <a:t> niteliği olan öğrenci gruplarına dayalı normlarının </a:t>
            </a:r>
            <a:r>
              <a:rPr lang="tr-TR" dirty="0" smtClean="0"/>
              <a:t>olması</a:t>
            </a:r>
            <a:endParaRPr lang="tr-TR" dirty="0"/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r>
              <a:rPr lang="tr-TR" dirty="0"/>
              <a:t>Geçerlik ve güvenirliklerinin saptanmış </a:t>
            </a:r>
            <a:r>
              <a:rPr lang="tr-TR" dirty="0" smtClean="0"/>
              <a:t>olması</a:t>
            </a:r>
            <a:endParaRPr lang="tr-TR" dirty="0"/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q"/>
              <a:defRPr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638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0742061"/>
              </p:ext>
            </p:extLst>
          </p:nvPr>
        </p:nvGraphicFramePr>
        <p:xfrm>
          <a:off x="838200" y="583096"/>
          <a:ext cx="10515600" cy="5507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423048446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96308619"/>
                    </a:ext>
                  </a:extLst>
                </a:gridCol>
              </a:tblGrid>
              <a:tr h="481630">
                <a:tc>
                  <a:txBody>
                    <a:bodyPr/>
                    <a:lstStyle/>
                    <a:p>
                      <a:r>
                        <a:rPr lang="tr-TR" dirty="0" smtClean="0"/>
                        <a:t>Standart Testler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Öğretmen Yapımı Testler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2637648"/>
                  </a:ext>
                </a:extLst>
              </a:tr>
              <a:tr h="831307">
                <a:tc>
                  <a:txBody>
                    <a:bodyPr/>
                    <a:lstStyle/>
                    <a:p>
                      <a:r>
                        <a:rPr lang="tr-TR" dirty="0" smtClean="0"/>
                        <a:t>Eğitim programlarına uygun genel</a:t>
                      </a:r>
                      <a:r>
                        <a:rPr lang="tr-TR" baseline="0" dirty="0" smtClean="0"/>
                        <a:t> öğrenme çıktılarını ölçer. Genel akademik becerileri sınayan testlerdir.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Özel</a:t>
                      </a:r>
                      <a:r>
                        <a:rPr lang="tr-TR" baseline="0" dirty="0" smtClean="0"/>
                        <a:t> öğrenme çıktılarını ve içeriği ölçmeye yönelik olarak hazırlanır. </a:t>
                      </a:r>
                      <a:endParaRPr lang="tr-TR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945180"/>
                  </a:ext>
                </a:extLst>
              </a:tr>
              <a:tr h="1543856">
                <a:tc>
                  <a:txBody>
                    <a:bodyPr/>
                    <a:lstStyle/>
                    <a:p>
                      <a:r>
                        <a:rPr lang="tr-TR" dirty="0" smtClean="0"/>
                        <a:t>Kalitesi yüksek</a:t>
                      </a:r>
                      <a:r>
                        <a:rPr lang="tr-TR" baseline="0" dirty="0" smtClean="0"/>
                        <a:t> test maddelerinden oluşur. Maddeler uzmanlar tarafından hazırlanır, ön denemeden geçirilir ve sayısal sonuçlar veren madde analizlerine dayalı olarak seçilir.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Maddelerin kalitesi genelde bilinmez ve standart testlere göre daha düşüktür.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439909"/>
                  </a:ext>
                </a:extLst>
              </a:tr>
              <a:tr h="831307">
                <a:tc>
                  <a:txBody>
                    <a:bodyPr/>
                    <a:lstStyle/>
                    <a:p>
                      <a:r>
                        <a:rPr lang="tr-TR" dirty="0" smtClean="0"/>
                        <a:t>Güvenirliği yüksek testlerdir. Güvenirlik katsayısı 0.80 ve üzerindedir.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Güvenirlik sonuçları genelde bilinmez.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3881784"/>
                  </a:ext>
                </a:extLst>
              </a:tr>
              <a:tr h="831307">
                <a:tc>
                  <a:txBody>
                    <a:bodyPr/>
                    <a:lstStyle/>
                    <a:p>
                      <a:r>
                        <a:rPr lang="tr-TR" dirty="0" smtClean="0"/>
                        <a:t>Uygulama süreci standardize edilmiştir. Hatta uygulanması özel eğitimler gerektirebilir.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Uygulama süreci esnektir ve yazılı olarak ifade edilmez.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4327567"/>
                  </a:ext>
                </a:extLst>
              </a:tr>
              <a:tr h="988105">
                <a:tc>
                  <a:txBody>
                    <a:bodyPr/>
                    <a:lstStyle/>
                    <a:p>
                      <a:r>
                        <a:rPr lang="tr-TR" dirty="0" smtClean="0"/>
                        <a:t>Puanlar belli bir norm grubu ile karşılaştırılabilir</a:t>
                      </a:r>
                      <a:r>
                        <a:rPr lang="tr-TR" baseline="0" dirty="0" smtClean="0"/>
                        <a:t>. Testin el kitabında test sonuçlarının nasıl kullanılacağı ve yorumlanacağı belirtilir.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Puanların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karşılaştırılabilirliği</a:t>
                      </a:r>
                      <a:r>
                        <a:rPr lang="tr-TR" baseline="0" dirty="0" smtClean="0"/>
                        <a:t> sınıfla sınırlıdır.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9402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519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Testlerin Sınıflandırılması </a:t>
            </a:r>
            <a:endParaRPr lang="tr-TR" dirty="0"/>
          </a:p>
        </p:txBody>
      </p:sp>
      <p:graphicFrame>
        <p:nvGraphicFramePr>
          <p:cNvPr id="4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559415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207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u="sng" dirty="0"/>
              <a:t>Ölçüt Dayanaklı Testler:</a:t>
            </a:r>
            <a:r>
              <a:rPr lang="tr-TR" dirty="0"/>
              <a:t> </a:t>
            </a:r>
          </a:p>
          <a:p>
            <a:pPr marL="0" indent="0" algn="just">
              <a:buNone/>
            </a:pPr>
            <a:r>
              <a:rPr lang="tr-TR" dirty="0" smtClean="0"/>
              <a:t>Önceden </a:t>
            </a:r>
            <a:r>
              <a:rPr lang="tr-TR" dirty="0"/>
              <a:t>belirlenmiş sabit bir ölçüte göre test sonuçları yorumlanır.</a:t>
            </a:r>
          </a:p>
          <a:p>
            <a:pPr marL="0" indent="0" algn="just">
              <a:buNone/>
            </a:pPr>
            <a:r>
              <a:rPr lang="tr-TR" dirty="0" smtClean="0"/>
              <a:t>Testin </a:t>
            </a:r>
            <a:r>
              <a:rPr lang="tr-TR" dirty="0"/>
              <a:t>kapsamı ölçüt kabul edilir. </a:t>
            </a:r>
          </a:p>
          <a:p>
            <a:pPr marL="0" indent="0" algn="just">
              <a:buNone/>
            </a:pPr>
            <a:endParaRPr lang="tr-TR" i="1" dirty="0" smtClean="0"/>
          </a:p>
          <a:p>
            <a:pPr marL="0" indent="0" algn="just">
              <a:buNone/>
            </a:pPr>
            <a:r>
              <a:rPr lang="tr-TR" u="sng" dirty="0" smtClean="0"/>
              <a:t>Norm </a:t>
            </a:r>
            <a:r>
              <a:rPr lang="tr-TR" u="sng" dirty="0"/>
              <a:t>Dayanaklı Testler:</a:t>
            </a:r>
            <a:r>
              <a:rPr lang="tr-TR" dirty="0"/>
              <a:t>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Test </a:t>
            </a:r>
            <a:r>
              <a:rPr lang="tr-TR" dirty="0"/>
              <a:t>sonuçlarının yorumlanmasında ölçüt, testin uygulandığı gruptan çıkarılır.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923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Testlerin Sınıflandırılması </a:t>
            </a:r>
            <a:endParaRPr lang="tr-TR" dirty="0"/>
          </a:p>
        </p:txBody>
      </p:sp>
      <p:graphicFrame>
        <p:nvGraphicFramePr>
          <p:cNvPr id="4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375592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105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Testlerin Sınıflandırılması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u="sng" dirty="0"/>
              <a:t>Güç Testleri:</a:t>
            </a:r>
            <a:r>
              <a:rPr lang="tr-TR" dirty="0"/>
              <a:t> </a:t>
            </a:r>
          </a:p>
          <a:p>
            <a:pPr marL="0" indent="0" algn="just">
              <a:buNone/>
            </a:pPr>
            <a:r>
              <a:rPr lang="tr-TR" dirty="0" smtClean="0"/>
              <a:t>Test </a:t>
            </a:r>
            <a:r>
              <a:rPr lang="tr-TR" dirty="0"/>
              <a:t>süresi, soru sayısından daha fazladır. </a:t>
            </a:r>
            <a:r>
              <a:rPr lang="tr-TR" dirty="0" smtClean="0"/>
              <a:t>Genelde</a:t>
            </a:r>
            <a:r>
              <a:rPr lang="tr-TR" dirty="0"/>
              <a:t>, gittikçe güçlük düzeyi artan veya güçlükleri bakımından farklı maddelerden oluşurlar. </a:t>
            </a:r>
            <a:endParaRPr lang="tr-TR" dirty="0" smtClean="0"/>
          </a:p>
          <a:p>
            <a:pPr marL="0" indent="0" algn="just">
              <a:buNone/>
            </a:pPr>
            <a:r>
              <a:rPr lang="tr-TR" u="sng" dirty="0" smtClean="0"/>
              <a:t>Hız </a:t>
            </a:r>
            <a:r>
              <a:rPr lang="tr-TR" u="sng" dirty="0"/>
              <a:t>Testleri:</a:t>
            </a:r>
            <a:r>
              <a:rPr lang="tr-TR" dirty="0"/>
              <a:t> </a:t>
            </a:r>
          </a:p>
          <a:p>
            <a:pPr marL="0" indent="0" algn="just">
              <a:buNone/>
            </a:pPr>
            <a:r>
              <a:rPr lang="tr-TR" dirty="0" smtClean="0"/>
              <a:t>Test </a:t>
            </a:r>
            <a:r>
              <a:rPr lang="tr-TR" dirty="0"/>
              <a:t>yanıtlama süresi, soru/uyarıcı sayısından azdır. </a:t>
            </a:r>
            <a:r>
              <a:rPr lang="tr-TR" dirty="0" smtClean="0"/>
              <a:t>Test </a:t>
            </a:r>
            <a:r>
              <a:rPr lang="tr-TR" dirty="0"/>
              <a:t>alanın kısa sürede, olabildiğince çok sayıda maddeye doğru yanıt vermesini gerektiren testlerdir. </a:t>
            </a:r>
            <a:r>
              <a:rPr lang="tr-TR" dirty="0" smtClean="0"/>
              <a:t>Bu </a:t>
            </a:r>
            <a:r>
              <a:rPr lang="tr-TR" dirty="0"/>
              <a:t>testlerde nispeten kolay sorular yer alır.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827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Testlerin Sınıflandırılması </a:t>
            </a:r>
            <a:endParaRPr lang="tr-TR" dirty="0"/>
          </a:p>
        </p:txBody>
      </p:sp>
      <p:graphicFrame>
        <p:nvGraphicFramePr>
          <p:cNvPr id="4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304215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027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Testlerin Sınıflandırılması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Objektif Testler: önceden tanımlanmış bir anahtarın kullanıldığı, </a:t>
            </a:r>
            <a:r>
              <a:rPr lang="tr-TR" dirty="0" err="1" smtClean="0"/>
              <a:t>puanlayıcıdan</a:t>
            </a:r>
            <a:r>
              <a:rPr lang="tr-TR" dirty="0" smtClean="0"/>
              <a:t> </a:t>
            </a:r>
            <a:r>
              <a:rPr lang="tr-TR" dirty="0" err="1" smtClean="0"/>
              <a:t>puanlayıcıya</a:t>
            </a:r>
            <a:r>
              <a:rPr lang="tr-TR" dirty="0" smtClean="0"/>
              <a:t> alınan puanın değişmediği testler </a:t>
            </a:r>
          </a:p>
          <a:p>
            <a:r>
              <a:rPr lang="tr-TR" dirty="0" err="1" smtClean="0"/>
              <a:t>Örn</a:t>
            </a:r>
            <a:r>
              <a:rPr lang="tr-TR" dirty="0" smtClean="0"/>
              <a:t>; Çoktan </a:t>
            </a:r>
            <a:r>
              <a:rPr lang="tr-TR" dirty="0" err="1" smtClean="0"/>
              <a:t>şeçmeli</a:t>
            </a:r>
            <a:r>
              <a:rPr lang="tr-TR" dirty="0" smtClean="0"/>
              <a:t>, doğru yanlış, eşleştirme testleri gibi </a:t>
            </a:r>
          </a:p>
          <a:p>
            <a:r>
              <a:rPr lang="tr-TR" dirty="0" err="1" smtClean="0"/>
              <a:t>Subjektif</a:t>
            </a:r>
            <a:r>
              <a:rPr lang="tr-TR" dirty="0" smtClean="0"/>
              <a:t> Testler: Puanlar </a:t>
            </a:r>
            <a:r>
              <a:rPr lang="tr-TR" dirty="0" err="1" smtClean="0"/>
              <a:t>puanlayıcıdan</a:t>
            </a:r>
            <a:r>
              <a:rPr lang="tr-TR" dirty="0" smtClean="0"/>
              <a:t> </a:t>
            </a:r>
            <a:r>
              <a:rPr lang="tr-TR" dirty="0" err="1" smtClean="0"/>
              <a:t>puanlayıcıya</a:t>
            </a:r>
            <a:r>
              <a:rPr lang="tr-TR" dirty="0" smtClean="0"/>
              <a:t> değişebilmektedir. </a:t>
            </a:r>
          </a:p>
          <a:p>
            <a:r>
              <a:rPr lang="tr-TR" dirty="0" err="1" smtClean="0"/>
              <a:t>Örn</a:t>
            </a:r>
            <a:r>
              <a:rPr lang="tr-TR" dirty="0" smtClean="0"/>
              <a:t>; yazılı yoklamalar </a:t>
            </a:r>
          </a:p>
          <a:p>
            <a:r>
              <a:rPr lang="tr-TR" dirty="0" smtClean="0"/>
              <a:t>(!Dereceli Puanlama Anahtarları)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46131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Testlerin Sınıflandırılması </a:t>
            </a:r>
            <a:endParaRPr lang="tr-TR" dirty="0"/>
          </a:p>
        </p:txBody>
      </p:sp>
      <p:graphicFrame>
        <p:nvGraphicFramePr>
          <p:cNvPr id="4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549291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089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Testlerin Sınıflandırılması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10000"/>
              </a:lnSpc>
              <a:buFontTx/>
              <a:buNone/>
            </a:pPr>
            <a:r>
              <a:rPr lang="tr-TR" u="sng" dirty="0" smtClean="0"/>
              <a:t>Bireysel </a:t>
            </a:r>
            <a:r>
              <a:rPr lang="tr-TR" u="sng" dirty="0"/>
              <a:t>Testler:</a:t>
            </a:r>
            <a:r>
              <a:rPr lang="tr-TR" dirty="0"/>
              <a:t> 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tr-TR" dirty="0"/>
              <a:t>Bir oturumda tek bir birey  test edilebilir.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tr-TR" i="1" dirty="0"/>
              <a:t>Örnek: Stanford-</a:t>
            </a:r>
            <a:r>
              <a:rPr lang="tr-TR" i="1" dirty="0" err="1"/>
              <a:t>Binet</a:t>
            </a:r>
            <a:r>
              <a:rPr lang="tr-TR" i="1" dirty="0"/>
              <a:t> Bireysel Zeka Testi, </a:t>
            </a:r>
            <a:r>
              <a:rPr lang="tr-TR" i="1" dirty="0" err="1"/>
              <a:t>Weschler</a:t>
            </a:r>
            <a:r>
              <a:rPr lang="tr-TR" i="1" dirty="0"/>
              <a:t> Bir. Zeka Testleri, </a:t>
            </a:r>
            <a:r>
              <a:rPr lang="tr-TR" i="1" dirty="0" err="1"/>
              <a:t>Roschach</a:t>
            </a:r>
            <a:r>
              <a:rPr lang="tr-TR" i="1" dirty="0"/>
              <a:t> Mürekkep Lekesi Testi vb.</a:t>
            </a:r>
          </a:p>
          <a:p>
            <a:pPr algn="just">
              <a:lnSpc>
                <a:spcPct val="110000"/>
              </a:lnSpc>
              <a:buFontTx/>
              <a:buNone/>
            </a:pPr>
            <a:r>
              <a:rPr lang="tr-TR" u="sng" dirty="0" smtClean="0"/>
              <a:t>Grup </a:t>
            </a:r>
            <a:r>
              <a:rPr lang="tr-TR" u="sng" dirty="0"/>
              <a:t>Testleri:</a:t>
            </a:r>
            <a:r>
              <a:rPr lang="tr-TR" dirty="0"/>
              <a:t> 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tr-TR" dirty="0"/>
              <a:t>Bir oturumda, birden çok bireye uygulanabilen </a:t>
            </a:r>
            <a:r>
              <a:rPr lang="tr-TR" dirty="0" smtClean="0"/>
              <a:t>testlerdir.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283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DA68976-3BFB-40C9-8E4C-76999E7C7908}" type="slidenum">
              <a:rPr lang="tr-TR" altLang="tr-TR" sz="1400"/>
              <a:pPr/>
              <a:t>2</a:t>
            </a:fld>
            <a:endParaRPr lang="tr-TR" altLang="tr-TR" sz="1400"/>
          </a:p>
        </p:txBody>
      </p:sp>
      <p:graphicFrame>
        <p:nvGraphicFramePr>
          <p:cNvPr id="9" name="8 İçerik Yer Tutucusu"/>
          <p:cNvGraphicFramePr>
            <a:graphicFrameLocks noGrp="1"/>
          </p:cNvGraphicFramePr>
          <p:nvPr>
            <p:ph idx="1"/>
          </p:nvPr>
        </p:nvGraphicFramePr>
        <p:xfrm>
          <a:off x="2590800" y="764704"/>
          <a:ext cx="7620000" cy="5102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5240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095500" y="3071814"/>
            <a:ext cx="8229600" cy="1500187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FontTx/>
              <a:buNone/>
              <a:defRPr/>
            </a:pPr>
            <a:endParaRPr lang="tr-TR" dirty="0" smtClean="0"/>
          </a:p>
          <a:p>
            <a:pPr algn="ctr">
              <a:buFontTx/>
              <a:buNone/>
              <a:defRPr/>
            </a:pPr>
            <a:r>
              <a:rPr lang="tr-TR" dirty="0" smtClean="0"/>
              <a:t>Gözlenen Puan = Gerçek Puan + Hata</a:t>
            </a:r>
          </a:p>
          <a:p>
            <a:pPr algn="ctr">
              <a:buFontTx/>
              <a:buNone/>
              <a:defRPr/>
            </a:pPr>
            <a:r>
              <a:rPr lang="tr-TR" dirty="0" err="1" smtClean="0"/>
              <a:t>Xi</a:t>
            </a:r>
            <a:r>
              <a:rPr lang="tr-TR" dirty="0"/>
              <a:t> </a:t>
            </a:r>
            <a:r>
              <a:rPr lang="tr-TR" dirty="0" smtClean="0"/>
              <a:t>= T + E</a:t>
            </a:r>
          </a:p>
          <a:p>
            <a:pPr algn="ctr">
              <a:buFontTx/>
              <a:buNone/>
              <a:defRPr/>
            </a:pPr>
            <a:endParaRPr lang="tr-TR" dirty="0"/>
          </a:p>
        </p:txBody>
      </p:sp>
      <p:sp>
        <p:nvSpPr>
          <p:cNvPr id="5" name="4 Dikdörtgen"/>
          <p:cNvSpPr/>
          <p:nvPr/>
        </p:nvSpPr>
        <p:spPr>
          <a:xfrm>
            <a:off x="4738688" y="1643063"/>
            <a:ext cx="2000250" cy="83026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4800" dirty="0"/>
              <a:t>Hata</a:t>
            </a:r>
          </a:p>
        </p:txBody>
      </p:sp>
      <p:sp>
        <p:nvSpPr>
          <p:cNvPr id="7" name="6 5-Nokta Yıldız"/>
          <p:cNvSpPr/>
          <p:nvPr/>
        </p:nvSpPr>
        <p:spPr>
          <a:xfrm>
            <a:off x="4167174" y="1071546"/>
            <a:ext cx="1071570" cy="928694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94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Hata Kaynakları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84242" y="1958146"/>
            <a:ext cx="7444409" cy="4351338"/>
          </a:xfrm>
        </p:spPr>
        <p:txBody>
          <a:bodyPr/>
          <a:lstStyle/>
          <a:p>
            <a:r>
              <a:rPr lang="tr-TR" sz="3600" dirty="0" smtClean="0"/>
              <a:t>Ölçme Aracı</a:t>
            </a:r>
          </a:p>
          <a:p>
            <a:r>
              <a:rPr lang="tr-TR" sz="3600" dirty="0" smtClean="0"/>
              <a:t>Ölçme Ortamı</a:t>
            </a:r>
          </a:p>
          <a:p>
            <a:r>
              <a:rPr lang="tr-TR" sz="3600" dirty="0" smtClean="0"/>
              <a:t>Ölçülen Birey</a:t>
            </a:r>
          </a:p>
          <a:p>
            <a:r>
              <a:rPr lang="tr-TR" sz="3600" dirty="0" smtClean="0"/>
              <a:t>Ölçme Yapan Kişi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906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007141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tr-TR" sz="3200" dirty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endParaRPr lang="tr-TR" sz="3200" dirty="0"/>
          </a:p>
        </p:txBody>
      </p:sp>
      <p:graphicFrame>
        <p:nvGraphicFramePr>
          <p:cNvPr id="2" name="Diyagram 1"/>
          <p:cNvGraphicFramePr/>
          <p:nvPr>
            <p:extLst/>
          </p:nvPr>
        </p:nvGraphicFramePr>
        <p:xfrm>
          <a:off x="605307" y="1635617"/>
          <a:ext cx="10560675" cy="45027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" name="İçerik Yer Tutucusu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6902239"/>
              </p:ext>
            </p:extLst>
          </p:nvPr>
        </p:nvGraphicFramePr>
        <p:xfrm>
          <a:off x="733045" y="1068947"/>
          <a:ext cx="10007600" cy="4370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576543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00000"/>
              </a:lnSpc>
              <a:buNone/>
            </a:pPr>
            <a:r>
              <a:rPr lang="tr-TR" sz="3200" b="1" dirty="0" smtClean="0">
                <a:solidFill>
                  <a:srgbClr val="040404"/>
                </a:solidFill>
                <a:cs typeface="Arial" pitchFamily="34" charset="0"/>
              </a:rPr>
              <a:t>Sabit Hata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Ölçmeden ölçmeye </a:t>
            </a:r>
            <a:r>
              <a:rPr lang="tr-TR" sz="3200" i="1" dirty="0" smtClean="0">
                <a:solidFill>
                  <a:srgbClr val="040404"/>
                </a:solidFill>
                <a:cs typeface="Arial" pitchFamily="34" charset="0"/>
              </a:rPr>
              <a:t>miktarı ve yönü değişmeyen</a:t>
            </a: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, </a:t>
            </a:r>
            <a:r>
              <a:rPr lang="tr-TR" sz="3200" i="1" dirty="0" smtClean="0">
                <a:solidFill>
                  <a:srgbClr val="040404"/>
                </a:solidFill>
                <a:cs typeface="Arial" pitchFamily="34" charset="0"/>
              </a:rPr>
              <a:t>kaynağı belirlenebilen </a:t>
            </a: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hatalardır.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Örneğin; B</a:t>
            </a:r>
            <a:r>
              <a:rPr lang="tr-TR" sz="3000" dirty="0" smtClean="0">
                <a:solidFill>
                  <a:srgbClr val="040404"/>
                </a:solidFill>
                <a:cs typeface="Arial" pitchFamily="34" charset="0"/>
              </a:rPr>
              <a:t>ir öğretmenin tüm öğrencilerine 6 puan fazla vermesi..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971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007141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tr-TR" sz="3200" b="1" dirty="0" smtClean="0">
                <a:solidFill>
                  <a:srgbClr val="040404"/>
                </a:solidFill>
                <a:cs typeface="Arial" pitchFamily="34" charset="0"/>
              </a:rPr>
              <a:t>Sistematik Hata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Ölçmeden ölçmeye </a:t>
            </a:r>
            <a:r>
              <a:rPr lang="tr-TR" sz="3200" i="1" dirty="0" smtClean="0">
                <a:solidFill>
                  <a:srgbClr val="040404"/>
                </a:solidFill>
                <a:cs typeface="Arial" pitchFamily="34" charset="0"/>
              </a:rPr>
              <a:t>miktarı ve yönü değişen</a:t>
            </a: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, </a:t>
            </a:r>
            <a:r>
              <a:rPr lang="tr-TR" sz="3200" i="1" dirty="0" smtClean="0">
                <a:solidFill>
                  <a:srgbClr val="040404"/>
                </a:solidFill>
                <a:cs typeface="Arial" pitchFamily="34" charset="0"/>
              </a:rPr>
              <a:t>kaynağı belirlenebilen </a:t>
            </a: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hatalardır.</a:t>
            </a:r>
          </a:p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tr-TR" sz="3200" dirty="0" err="1" smtClean="0">
                <a:solidFill>
                  <a:srgbClr val="040404"/>
                </a:solidFill>
                <a:cs typeface="Arial" pitchFamily="34" charset="0"/>
              </a:rPr>
              <a:t>Örneğin;</a:t>
            </a:r>
            <a:r>
              <a:rPr lang="tr-TR" sz="3000" dirty="0" err="1" smtClean="0">
                <a:solidFill>
                  <a:srgbClr val="040404"/>
                </a:solidFill>
                <a:cs typeface="Arial" pitchFamily="34" charset="0"/>
              </a:rPr>
              <a:t>Bir</a:t>
            </a:r>
            <a:r>
              <a:rPr lang="tr-TR" sz="3000" dirty="0" smtClean="0">
                <a:solidFill>
                  <a:srgbClr val="040404"/>
                </a:solidFill>
                <a:cs typeface="Arial" pitchFamily="34" charset="0"/>
              </a:rPr>
              <a:t> öğretmenin kız öğrencilere 10 puan fazla vermesi..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Eğitimde bu hatalara «yanlılık» denir.</a:t>
            </a:r>
            <a:endParaRPr lang="tr-TR" sz="3200" dirty="0">
              <a:solidFill>
                <a:srgbClr val="040404"/>
              </a:solidFill>
              <a:cs typeface="Arial" pitchFamily="34" charset="0"/>
            </a:endParaRP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51375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Yer Tutucusu 5"/>
          <p:cNvSpPr>
            <a:spLocks noGrp="1"/>
          </p:cNvSpPr>
          <p:nvPr>
            <p:ph idx="1"/>
          </p:nvPr>
        </p:nvSpPr>
        <p:spPr>
          <a:xfrm>
            <a:off x="875506" y="399244"/>
            <a:ext cx="10007141" cy="595004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tr-TR" sz="3200" dirty="0" smtClean="0">
              <a:solidFill>
                <a:srgbClr val="040404"/>
              </a:solidFill>
              <a:latin typeface="Gabriola" pitchFamily="82" charset="0"/>
              <a:cs typeface="Arial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tr-TR" sz="3200" b="1" dirty="0" smtClean="0">
                <a:solidFill>
                  <a:srgbClr val="040404"/>
                </a:solidFill>
                <a:cs typeface="Arial" pitchFamily="34" charset="0"/>
              </a:rPr>
              <a:t>Tesadüfi Hata</a:t>
            </a:r>
          </a:p>
          <a:p>
            <a:pPr marL="0" indent="0" algn="ctr">
              <a:lnSpc>
                <a:spcPct val="100000"/>
              </a:lnSpc>
              <a:buNone/>
            </a:pPr>
            <a:endParaRPr lang="tr-TR" sz="3200" b="1" dirty="0" smtClean="0">
              <a:solidFill>
                <a:srgbClr val="040404"/>
              </a:solidFill>
              <a:cs typeface="Arial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Ölçmeden ölçmeye </a:t>
            </a:r>
            <a:r>
              <a:rPr lang="tr-TR" sz="3200" i="1" dirty="0" smtClean="0">
                <a:solidFill>
                  <a:srgbClr val="040404"/>
                </a:solidFill>
                <a:cs typeface="Arial" pitchFamily="34" charset="0"/>
              </a:rPr>
              <a:t>miktarı ve yönü değişen</a:t>
            </a: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, </a:t>
            </a:r>
            <a:r>
              <a:rPr lang="tr-TR" sz="3200" i="1" dirty="0" smtClean="0">
                <a:solidFill>
                  <a:srgbClr val="040404"/>
                </a:solidFill>
                <a:cs typeface="Arial" pitchFamily="34" charset="0"/>
              </a:rPr>
              <a:t>kaynağı belirlenemeyen </a:t>
            </a:r>
            <a:r>
              <a:rPr lang="tr-TR" sz="3200" dirty="0" smtClean="0">
                <a:solidFill>
                  <a:srgbClr val="040404"/>
                </a:solidFill>
                <a:cs typeface="Arial" pitchFamily="34" charset="0"/>
              </a:rPr>
              <a:t>hatalardır.</a:t>
            </a:r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426847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Örnekler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tr-TR" dirty="0">
                <a:solidFill>
                  <a:srgbClr val="040404"/>
                </a:solidFill>
                <a:cs typeface="Arial" pitchFamily="34" charset="0"/>
              </a:rPr>
              <a:t>Öğrencilerin puanlarını, aldıkları puanların %5’i kadar artırmak</a:t>
            </a:r>
          </a:p>
          <a:p>
            <a:pPr>
              <a:lnSpc>
                <a:spcPct val="100000"/>
              </a:lnSpc>
            </a:pPr>
            <a:r>
              <a:rPr lang="tr-TR" dirty="0">
                <a:solidFill>
                  <a:srgbClr val="040404"/>
                </a:solidFill>
                <a:cs typeface="Arial" pitchFamily="34" charset="0"/>
              </a:rPr>
              <a:t>Her öğrenciye 5 puan fazla vermek</a:t>
            </a:r>
          </a:p>
          <a:p>
            <a:pPr>
              <a:lnSpc>
                <a:spcPct val="100000"/>
              </a:lnSpc>
            </a:pPr>
            <a:r>
              <a:rPr lang="tr-TR" dirty="0">
                <a:solidFill>
                  <a:srgbClr val="040404"/>
                </a:solidFill>
                <a:cs typeface="Arial" pitchFamily="34" charset="0"/>
              </a:rPr>
              <a:t>Sınıfta kurallara uyan öğrencilere daha yüksek puan vermek</a:t>
            </a:r>
          </a:p>
          <a:p>
            <a:pPr>
              <a:lnSpc>
                <a:spcPct val="100000"/>
              </a:lnSpc>
            </a:pPr>
            <a:r>
              <a:rPr lang="tr-TR" dirty="0">
                <a:solidFill>
                  <a:srgbClr val="040404"/>
                </a:solidFill>
                <a:cs typeface="Arial" pitchFamily="34" charset="0"/>
              </a:rPr>
              <a:t>Sınavda en arkada oturan öğrencilere 10 puan az vermek</a:t>
            </a:r>
          </a:p>
          <a:p>
            <a:pPr>
              <a:lnSpc>
                <a:spcPct val="100000"/>
              </a:lnSpc>
            </a:pPr>
            <a:r>
              <a:rPr lang="tr-TR" dirty="0">
                <a:solidFill>
                  <a:srgbClr val="040404"/>
                </a:solidFill>
                <a:cs typeface="Arial" pitchFamily="34" charset="0"/>
              </a:rPr>
              <a:t>Sınav süresinin yetersiz olması ve bu nedenle son sorunun tüm öğrencilerce yanıtlanmaması</a:t>
            </a:r>
          </a:p>
          <a:p>
            <a:pPr>
              <a:lnSpc>
                <a:spcPct val="100000"/>
              </a:lnSpc>
            </a:pPr>
            <a:r>
              <a:rPr lang="tr-TR" dirty="0">
                <a:solidFill>
                  <a:srgbClr val="040404"/>
                </a:solidFill>
                <a:cs typeface="Arial" pitchFamily="34" charset="0"/>
              </a:rPr>
              <a:t>Saatin 5 dakika geri göstermesi</a:t>
            </a:r>
          </a:p>
          <a:p>
            <a:pPr>
              <a:lnSpc>
                <a:spcPct val="100000"/>
              </a:lnSpc>
            </a:pPr>
            <a:r>
              <a:rPr lang="tr-TR" dirty="0">
                <a:solidFill>
                  <a:srgbClr val="040404"/>
                </a:solidFill>
                <a:cs typeface="Arial" pitchFamily="34" charset="0"/>
              </a:rPr>
              <a:t>Terazinin 100 gr eksik ölçmesi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56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Testler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Eğitimde ve psikolojide ölçme konusu yapılan özellikler bakımından bireylerarası farkları ortaya koymak üzere uygulanan sistematik gözlem araçları 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Gözlenmek istenen niteliği ölçmeye yönelik uyarıcıları barındıran ölçme araçlarına </a:t>
            </a:r>
            <a:r>
              <a:rPr lang="tr-TR" dirty="0" err="1" smtClean="0"/>
              <a:t>verlen</a:t>
            </a:r>
            <a:r>
              <a:rPr lang="tr-TR" dirty="0" smtClean="0"/>
              <a:t> genel isim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Testler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algn="just">
              <a:lnSpc>
                <a:spcPct val="120000"/>
              </a:lnSpc>
              <a:buFontTx/>
              <a:buAutoNum type="arabicParenR"/>
            </a:pPr>
            <a:r>
              <a:rPr lang="tr-TR" dirty="0"/>
              <a:t>Program hedeflerine ve içeriğine ilişkin kararlar </a:t>
            </a:r>
            <a:r>
              <a:rPr lang="tr-TR" dirty="0" smtClean="0"/>
              <a:t>alma</a:t>
            </a:r>
          </a:p>
          <a:p>
            <a:pPr marL="609600" indent="-609600" algn="just">
              <a:lnSpc>
                <a:spcPct val="120000"/>
              </a:lnSpc>
              <a:buFontTx/>
              <a:buAutoNum type="arabicParenR"/>
            </a:pPr>
            <a:r>
              <a:rPr lang="tr-TR" dirty="0" smtClean="0"/>
              <a:t>Seçme </a:t>
            </a:r>
            <a:r>
              <a:rPr lang="tr-TR" dirty="0"/>
              <a:t>ve yerleştirme sürecine yönelik kararlar </a:t>
            </a:r>
            <a:r>
              <a:rPr lang="tr-TR" dirty="0" smtClean="0"/>
              <a:t>alma</a:t>
            </a:r>
          </a:p>
          <a:p>
            <a:pPr marL="609600" indent="-609600" algn="just">
              <a:lnSpc>
                <a:spcPct val="120000"/>
              </a:lnSpc>
              <a:buFontTx/>
              <a:buAutoNum type="arabicParenR"/>
            </a:pPr>
            <a:r>
              <a:rPr lang="tr-TR" dirty="0" smtClean="0"/>
              <a:t>Kişilik hizmetlerinde: Bireyi tanıma ve yönlendirme hizmetlerine yönelik kararlar alma</a:t>
            </a:r>
          </a:p>
          <a:p>
            <a:pPr marL="609600" indent="-609600" algn="just">
              <a:lnSpc>
                <a:spcPct val="120000"/>
              </a:lnSpc>
              <a:buFontTx/>
              <a:buAutoNum type="arabicParenR"/>
            </a:pPr>
            <a:r>
              <a:rPr lang="tr-TR" dirty="0"/>
              <a:t>Eğitim politikalarının, uygulamalarının ve yatırımlarının </a:t>
            </a:r>
            <a:r>
              <a:rPr lang="tr-TR" dirty="0" smtClean="0"/>
              <a:t>belirlenmesi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vb. amaçlar için kullanılabilir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721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Testlerin Sınıflandırılması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Blip>
                <a:blip r:embed="rId2"/>
              </a:buBlip>
            </a:pPr>
            <a:r>
              <a:rPr lang="tr-TR" dirty="0"/>
              <a:t>Ölçülen </a:t>
            </a:r>
            <a:r>
              <a:rPr lang="tr-TR" dirty="0" smtClean="0"/>
              <a:t>özelliğin türü</a:t>
            </a:r>
            <a:endParaRPr lang="tr-TR" dirty="0"/>
          </a:p>
          <a:p>
            <a:pPr>
              <a:lnSpc>
                <a:spcPct val="110000"/>
              </a:lnSpc>
              <a:buFontTx/>
              <a:buBlip>
                <a:blip r:embed="rId2"/>
              </a:buBlip>
            </a:pPr>
            <a:r>
              <a:rPr lang="tr-TR" dirty="0"/>
              <a:t>Testi Alan Birey Sayısı</a:t>
            </a:r>
          </a:p>
          <a:p>
            <a:pPr>
              <a:lnSpc>
                <a:spcPct val="110000"/>
              </a:lnSpc>
              <a:buFontTx/>
              <a:buBlip>
                <a:blip r:embed="rId2"/>
              </a:buBlip>
            </a:pPr>
            <a:r>
              <a:rPr lang="tr-TR" dirty="0"/>
              <a:t>Testin Uygulanma Süresi</a:t>
            </a:r>
          </a:p>
          <a:p>
            <a:pPr>
              <a:lnSpc>
                <a:spcPct val="110000"/>
              </a:lnSpc>
              <a:buFontTx/>
              <a:buBlip>
                <a:blip r:embed="rId2"/>
              </a:buBlip>
            </a:pPr>
            <a:r>
              <a:rPr lang="tr-TR" dirty="0" smtClean="0"/>
              <a:t>Hazırlayanın Uzmanlığı</a:t>
            </a:r>
            <a:endParaRPr lang="tr-TR" dirty="0"/>
          </a:p>
          <a:p>
            <a:pPr>
              <a:lnSpc>
                <a:spcPct val="120000"/>
              </a:lnSpc>
              <a:buFontTx/>
              <a:buBlip>
                <a:blip r:embed="rId2"/>
              </a:buBlip>
            </a:pPr>
            <a:r>
              <a:rPr lang="tr-TR" dirty="0"/>
              <a:t>Test Sonucunun Yorumlanmasında Kullanılan Ölçüt Türü</a:t>
            </a:r>
          </a:p>
          <a:p>
            <a:pPr>
              <a:lnSpc>
                <a:spcPct val="120000"/>
              </a:lnSpc>
              <a:buFontTx/>
              <a:buBlip>
                <a:blip r:embed="rId2"/>
              </a:buBlip>
            </a:pPr>
            <a:r>
              <a:rPr lang="tr-TR" dirty="0"/>
              <a:t>Puanlama Türü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231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Testlerin Sınıflandırılması </a:t>
            </a:r>
            <a:endParaRPr lang="tr-TR" b="1" dirty="0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935248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721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Testlerin Sınıflandırılması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20000"/>
          </a:bodyPr>
          <a:lstStyle/>
          <a:p>
            <a:pPr marL="609600" indent="-609600" algn="just">
              <a:lnSpc>
                <a:spcPct val="120000"/>
              </a:lnSpc>
              <a:buFontTx/>
              <a:buNone/>
            </a:pPr>
            <a:r>
              <a:rPr lang="tr-TR" u="sng" dirty="0" smtClean="0"/>
              <a:t>Maksimum Performans Testleri</a:t>
            </a:r>
            <a:r>
              <a:rPr lang="tr-TR" u="sng" dirty="0"/>
              <a:t>:</a:t>
            </a:r>
            <a:r>
              <a:rPr lang="tr-TR" dirty="0"/>
              <a:t>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tr-TR" dirty="0"/>
              <a:t>Kişinin tanımlı bir koşulda, belli bir görevi/davranışı ne derece iyi ya da doğru yapabildiğini ölçen testlerdir. </a:t>
            </a:r>
            <a:endParaRPr lang="tr-TR" dirty="0" smtClean="0"/>
          </a:p>
          <a:p>
            <a:pPr marL="0" indent="0" algn="just">
              <a:lnSpc>
                <a:spcPct val="120000"/>
              </a:lnSpc>
              <a:buNone/>
            </a:pPr>
            <a:r>
              <a:rPr lang="tr-TR" i="1" dirty="0" smtClean="0"/>
              <a:t>Örnek</a:t>
            </a:r>
            <a:r>
              <a:rPr lang="tr-TR" i="1" dirty="0"/>
              <a:t>: başarı testleri (öğretmen yapımı ve standart), zeka, genel yetenek ve özel yetenek testleri, beceri (</a:t>
            </a:r>
            <a:r>
              <a:rPr lang="tr-TR" i="1" dirty="0" err="1"/>
              <a:t>psiko</a:t>
            </a:r>
            <a:r>
              <a:rPr lang="tr-TR" i="1" dirty="0"/>
              <a:t>-motor) </a:t>
            </a:r>
            <a:r>
              <a:rPr lang="tr-TR" i="1" dirty="0" smtClean="0"/>
              <a:t>testleri.</a:t>
            </a:r>
            <a:endParaRPr lang="tr-TR" i="1" dirty="0"/>
          </a:p>
          <a:p>
            <a:pPr marL="609600" indent="-609600" algn="just">
              <a:lnSpc>
                <a:spcPct val="120000"/>
              </a:lnSpc>
              <a:buFontTx/>
              <a:buNone/>
            </a:pPr>
            <a:r>
              <a:rPr lang="tr-TR" u="sng" dirty="0" smtClean="0"/>
              <a:t>Tipik </a:t>
            </a:r>
            <a:r>
              <a:rPr lang="tr-TR" u="sng" dirty="0"/>
              <a:t>Tepki Testleri:</a:t>
            </a:r>
            <a:r>
              <a:rPr lang="tr-TR" dirty="0"/>
              <a:t>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tr-TR" dirty="0"/>
              <a:t>Kişinin belli bir duruma ilişkin kendine özgü, tipik davranışlarını saptamak  için kullanılır. </a:t>
            </a:r>
            <a:r>
              <a:rPr lang="tr-TR" dirty="0" smtClean="0"/>
              <a:t>Doğru </a:t>
            </a:r>
            <a:r>
              <a:rPr lang="tr-TR" dirty="0"/>
              <a:t>ve yanlış cevap yoktur. </a:t>
            </a:r>
            <a:endParaRPr lang="tr-TR" dirty="0" smtClean="0"/>
          </a:p>
          <a:p>
            <a:pPr marL="0" indent="0" algn="just">
              <a:lnSpc>
                <a:spcPct val="120000"/>
              </a:lnSpc>
              <a:buNone/>
            </a:pPr>
            <a:r>
              <a:rPr lang="tr-TR" i="1" dirty="0" smtClean="0"/>
              <a:t>Örnek</a:t>
            </a:r>
            <a:r>
              <a:rPr lang="tr-TR" i="1" dirty="0"/>
              <a:t>: tutum, algı ölçekleri, ilgi envanterleri, kişilik ölçekleri/envanterleri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809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Testlerin Sınıflandırılması </a:t>
            </a:r>
            <a:endParaRPr lang="tr-TR" dirty="0"/>
          </a:p>
        </p:txBody>
      </p:sp>
      <p:graphicFrame>
        <p:nvGraphicFramePr>
          <p:cNvPr id="4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284840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300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Standart Testler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altLang="tr-TR" dirty="0" smtClean="0"/>
              <a:t>Genel olarak </a:t>
            </a:r>
            <a:r>
              <a:rPr lang="tr-TR" altLang="tr-TR" b="1" dirty="0" smtClean="0">
                <a:solidFill>
                  <a:srgbClr val="FF0000"/>
                </a:solidFill>
              </a:rPr>
              <a:t>standart testler</a:t>
            </a:r>
            <a:r>
              <a:rPr lang="tr-TR" altLang="tr-TR" dirty="0" smtClean="0"/>
              <a:t>; uygulama koşulları, puanlama esasları ve elde edilen puanların yorumlanmasında izlenecek yöntemleri ayrıntılı bir biçimde açıklayan “</a:t>
            </a:r>
            <a:r>
              <a:rPr lang="tr-TR" altLang="tr-TR" dirty="0" smtClean="0">
                <a:solidFill>
                  <a:srgbClr val="FF0000"/>
                </a:solidFill>
              </a:rPr>
              <a:t>Test El </a:t>
            </a:r>
            <a:r>
              <a:rPr lang="tr-TR" altLang="tr-TR" dirty="0" err="1" smtClean="0">
                <a:solidFill>
                  <a:srgbClr val="FF0000"/>
                </a:solidFill>
              </a:rPr>
              <a:t>Kitabı</a:t>
            </a:r>
            <a:r>
              <a:rPr lang="tr-TR" altLang="tr-TR" dirty="0" err="1" smtClean="0"/>
              <a:t>”na</a:t>
            </a:r>
            <a:r>
              <a:rPr lang="tr-TR" altLang="tr-TR" dirty="0" smtClean="0"/>
              <a:t> sahip olup, belirli amaçlarla, uzman kişiler tarafından, yoğun deneysel çalışmaların ürünü olarak geliştirilen ölçme araçlarıdır.</a:t>
            </a:r>
          </a:p>
          <a:p>
            <a:pPr algn="just"/>
            <a:r>
              <a:rPr lang="tr-TR" altLang="tr-TR" dirty="0" smtClean="0"/>
              <a:t>Diğer testlerden standart testleri ayıran Bazı ayırıcı özellikleri vardır; </a:t>
            </a:r>
          </a:p>
          <a:p>
            <a:pPr marL="0" indent="0">
              <a:buNone/>
              <a:defRPr/>
            </a:pPr>
            <a:r>
              <a:rPr lang="tr-TR" dirty="0" smtClean="0"/>
              <a:t>.</a:t>
            </a:r>
            <a:endParaRPr lang="tr-TR" dirty="0"/>
          </a:p>
          <a:p>
            <a:pPr>
              <a:defRPr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154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964</Words>
  <Application>Microsoft Office PowerPoint</Application>
  <PresentationFormat>Geniş ekran</PresentationFormat>
  <Paragraphs>177</Paragraphs>
  <Slides>26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33" baseType="lpstr">
      <vt:lpstr>Arial</vt:lpstr>
      <vt:lpstr>Calibri</vt:lpstr>
      <vt:lpstr>Calibri Light</vt:lpstr>
      <vt:lpstr>Gabriola</vt:lpstr>
      <vt:lpstr>Times New Roman</vt:lpstr>
      <vt:lpstr>Wingdings</vt:lpstr>
      <vt:lpstr>Office Teması</vt:lpstr>
      <vt:lpstr>EĞİTİMDE ÖLÇME VE DEĞERLENDİRME</vt:lpstr>
      <vt:lpstr>PowerPoint Sunusu</vt:lpstr>
      <vt:lpstr>Testler </vt:lpstr>
      <vt:lpstr>Testler </vt:lpstr>
      <vt:lpstr>Testlerin Sınıflandırılması </vt:lpstr>
      <vt:lpstr>Testlerin Sınıflandırılması </vt:lpstr>
      <vt:lpstr>Testlerin Sınıflandırılması </vt:lpstr>
      <vt:lpstr>Testlerin Sınıflandırılması </vt:lpstr>
      <vt:lpstr>Standart Testler </vt:lpstr>
      <vt:lpstr>Standart Testler </vt:lpstr>
      <vt:lpstr>PowerPoint Sunusu</vt:lpstr>
      <vt:lpstr>Testlerin Sınıflandırılması </vt:lpstr>
      <vt:lpstr>PowerPoint Sunusu</vt:lpstr>
      <vt:lpstr>Testlerin Sınıflandırılması </vt:lpstr>
      <vt:lpstr>Testlerin Sınıflandırılması </vt:lpstr>
      <vt:lpstr>Testlerin Sınıflandırılması </vt:lpstr>
      <vt:lpstr>Testlerin Sınıflandırılması </vt:lpstr>
      <vt:lpstr>Testlerin Sınıflandırılması </vt:lpstr>
      <vt:lpstr>Testlerin Sınıflandırılması </vt:lpstr>
      <vt:lpstr>PowerPoint Sunusu</vt:lpstr>
      <vt:lpstr>Hata Kaynakları</vt:lpstr>
      <vt:lpstr>PowerPoint Sunusu</vt:lpstr>
      <vt:lpstr>PowerPoint Sunusu</vt:lpstr>
      <vt:lpstr>PowerPoint Sunusu</vt:lpstr>
      <vt:lpstr>PowerPoint Sunusu</vt:lpstr>
      <vt:lpstr>Örnekler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CAT_Proje_PC_1</dc:creator>
  <cp:lastModifiedBy>CAT_Proje_PC_1</cp:lastModifiedBy>
  <cp:revision>16</cp:revision>
  <dcterms:created xsi:type="dcterms:W3CDTF">2019-03-11T17:13:54Z</dcterms:created>
  <dcterms:modified xsi:type="dcterms:W3CDTF">2020-03-04T09:01:50Z</dcterms:modified>
</cp:coreProperties>
</file>