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3" r:id="rId6"/>
    <p:sldId id="264" r:id="rId7"/>
    <p:sldId id="265" r:id="rId8"/>
    <p:sldId id="266" r:id="rId9"/>
    <p:sldId id="261"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718274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649227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3556955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89499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1BA38FA-790D-4065-8784-C8B3F5CD15C8}"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378095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1BA38FA-790D-4065-8784-C8B3F5CD15C8}" type="datetimeFigureOut">
              <a:rPr lang="tr-TR" smtClean="0"/>
              <a:t>20.05.2020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394645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1BA38FA-790D-4065-8784-C8B3F5CD15C8}" type="datetimeFigureOut">
              <a:rPr lang="tr-TR" smtClean="0"/>
              <a:t>20.05.2020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732086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1BA38FA-790D-4065-8784-C8B3F5CD15C8}" type="datetimeFigureOut">
              <a:rPr lang="tr-TR" smtClean="0"/>
              <a:t>20.05.2020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131241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1BA38FA-790D-4065-8784-C8B3F5CD15C8}" type="datetimeFigureOut">
              <a:rPr lang="tr-TR" smtClean="0"/>
              <a:t>20.05.2020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552062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1BA38FA-790D-4065-8784-C8B3F5CD15C8}" type="datetimeFigureOut">
              <a:rPr lang="tr-TR" smtClean="0"/>
              <a:t>20.05.2020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436343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1BA38FA-790D-4065-8784-C8B3F5CD15C8}" type="datetimeFigureOut">
              <a:rPr lang="tr-TR" smtClean="0"/>
              <a:t>20.05.2020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552414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BA38FA-790D-4065-8784-C8B3F5CD15C8}" type="datetimeFigureOut">
              <a:rPr lang="tr-TR" smtClean="0"/>
              <a:t>20.05.2020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C62EE-0871-4433-B71E-38B1B7BEBEBB}" type="slidenum">
              <a:rPr lang="tr-TR" smtClean="0"/>
              <a:t>‹#›</a:t>
            </a:fld>
            <a:endParaRPr lang="tr-TR"/>
          </a:p>
        </p:txBody>
      </p:sp>
    </p:spTree>
    <p:extLst>
      <p:ext uri="{BB962C8B-B14F-4D97-AF65-F5344CB8AC3E}">
        <p14:creationId xmlns:p14="http://schemas.microsoft.com/office/powerpoint/2010/main" val="777673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t>Çağdaş Polonya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9493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1956-1968 Yılları Arası Polonya Edebiyatı</a:t>
            </a:r>
            <a:endParaRPr lang="tr-TR" dirty="0"/>
          </a:p>
        </p:txBody>
      </p:sp>
      <p:sp>
        <p:nvSpPr>
          <p:cNvPr id="3" name="İçerik Yer Tutucusu 2"/>
          <p:cNvSpPr>
            <a:spLocks noGrp="1"/>
          </p:cNvSpPr>
          <p:nvPr>
            <p:ph idx="1"/>
          </p:nvPr>
        </p:nvSpPr>
        <p:spPr/>
        <p:txBody>
          <a:bodyPr/>
          <a:lstStyle/>
          <a:p>
            <a:r>
              <a:rPr lang="tr-TR" dirty="0" smtClean="0"/>
              <a:t>1953 yılında Stalin’in ölümünün ardından başta Moskova olmak üzere tüm demir perde ülkelerinde göreceli de olsa bir rahatlama dönemi yaşanır. Sansür ve baskılar azalır. Sosyalist gerçekçi doktrinin rüzgarı azalmaya başlar. Sanatçılar özgürce kendi stillerinde yapıtlar verirler. Bu bağlamda farklı birçok türde ve stilde eserler ortaya çıkar.  </a:t>
            </a:r>
          </a:p>
        </p:txBody>
      </p:sp>
    </p:spTree>
    <p:extLst>
      <p:ext uri="{BB962C8B-B14F-4D97-AF65-F5344CB8AC3E}">
        <p14:creationId xmlns:p14="http://schemas.microsoft.com/office/powerpoint/2010/main" val="4100403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err="1" smtClean="0"/>
              <a:t>Linguistik</a:t>
            </a:r>
            <a:r>
              <a:rPr lang="tr-TR" b="1" dirty="0" smtClean="0"/>
              <a:t> Şiir</a:t>
            </a:r>
            <a:endParaRPr lang="tr-TR" b="1" dirty="0"/>
          </a:p>
        </p:txBody>
      </p:sp>
      <p:sp>
        <p:nvSpPr>
          <p:cNvPr id="3" name="İçerik Yer Tutucusu 2"/>
          <p:cNvSpPr>
            <a:spLocks noGrp="1"/>
          </p:cNvSpPr>
          <p:nvPr>
            <p:ph idx="1"/>
          </p:nvPr>
        </p:nvSpPr>
        <p:spPr/>
        <p:txBody>
          <a:bodyPr>
            <a:normAutofit lnSpcReduction="10000"/>
          </a:bodyPr>
          <a:lstStyle/>
          <a:p>
            <a:r>
              <a:rPr lang="tr-TR" dirty="0"/>
              <a:t>Deneysel edebiyat çalışmaları ve </a:t>
            </a:r>
            <a:r>
              <a:rPr lang="tr-TR" dirty="0" err="1"/>
              <a:t>avangard</a:t>
            </a:r>
            <a:r>
              <a:rPr lang="tr-TR" dirty="0"/>
              <a:t> sanat gruplarıyla ilintili olarak 1956 yılından sonra şiirde ortaya çıkan bir akımdır. Bu şiirlerin temasını dil oluşturur. Sanatçılar farklı biçimlerde dilin sınırlarını zorlayarak adeta yeni keşiflerin peşinde koşarlar. </a:t>
            </a:r>
            <a:endParaRPr lang="tr-TR" dirty="0" smtClean="0"/>
          </a:p>
          <a:p>
            <a:r>
              <a:rPr lang="tr-TR" dirty="0" err="1"/>
              <a:t>Tymoteusz</a:t>
            </a:r>
            <a:r>
              <a:rPr lang="tr-TR" dirty="0"/>
              <a:t> </a:t>
            </a:r>
            <a:r>
              <a:rPr lang="tr-TR" dirty="0" err="1"/>
              <a:t>Karpowicz</a:t>
            </a:r>
            <a:r>
              <a:rPr lang="tr-TR" dirty="0"/>
              <a:t>, </a:t>
            </a:r>
            <a:r>
              <a:rPr lang="tr-TR" dirty="0" err="1"/>
              <a:t>Miron</a:t>
            </a:r>
            <a:r>
              <a:rPr lang="tr-TR" dirty="0"/>
              <a:t> </a:t>
            </a:r>
            <a:r>
              <a:rPr lang="tr-TR" dirty="0" err="1"/>
              <a:t>Białoszewski</a:t>
            </a:r>
            <a:r>
              <a:rPr lang="tr-TR" dirty="0"/>
              <a:t> ve </a:t>
            </a:r>
            <a:r>
              <a:rPr lang="tr-TR" dirty="0" err="1"/>
              <a:t>Zbigniew</a:t>
            </a:r>
            <a:r>
              <a:rPr lang="tr-TR" dirty="0"/>
              <a:t> </a:t>
            </a:r>
            <a:r>
              <a:rPr lang="tr-TR" dirty="0" err="1" smtClean="0"/>
              <a:t>Bieńkowski</a:t>
            </a:r>
            <a:r>
              <a:rPr lang="tr-TR" dirty="0" smtClean="0"/>
              <a:t> en önemli temsilcileri arasında yer alır.</a:t>
            </a:r>
          </a:p>
        </p:txBody>
      </p:sp>
    </p:spTree>
    <p:extLst>
      <p:ext uri="{BB962C8B-B14F-4D97-AF65-F5344CB8AC3E}">
        <p14:creationId xmlns:p14="http://schemas.microsoft.com/office/powerpoint/2010/main" val="1225841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Şairler </a:t>
            </a:r>
            <a:endParaRPr lang="tr-TR" dirty="0"/>
          </a:p>
        </p:txBody>
      </p:sp>
      <p:sp>
        <p:nvSpPr>
          <p:cNvPr id="3" name="İçerik Yer Tutucusu 2"/>
          <p:cNvSpPr>
            <a:spLocks noGrp="1"/>
          </p:cNvSpPr>
          <p:nvPr>
            <p:ph idx="1"/>
          </p:nvPr>
        </p:nvSpPr>
        <p:spPr/>
        <p:txBody>
          <a:bodyPr>
            <a:normAutofit fontScale="92500" lnSpcReduction="20000"/>
          </a:bodyPr>
          <a:lstStyle/>
          <a:p>
            <a:r>
              <a:rPr lang="tr-TR" dirty="0" err="1" smtClean="0"/>
              <a:t>Zbigniew</a:t>
            </a:r>
            <a:r>
              <a:rPr lang="tr-TR" dirty="0" smtClean="0"/>
              <a:t> </a:t>
            </a:r>
            <a:r>
              <a:rPr lang="tr-TR" dirty="0" err="1" smtClean="0"/>
              <a:t>Bienkowski’nin</a:t>
            </a:r>
            <a:r>
              <a:rPr lang="tr-TR" dirty="0" smtClean="0"/>
              <a:t> kendine özgü yarattığı dil felsefesini </a:t>
            </a:r>
            <a:r>
              <a:rPr lang="tr-TR" i="1" dirty="0" err="1"/>
              <a:t>Trzy</a:t>
            </a:r>
            <a:r>
              <a:rPr lang="tr-TR" i="1" dirty="0"/>
              <a:t> </a:t>
            </a:r>
            <a:r>
              <a:rPr lang="tr-TR" i="1" dirty="0" err="1"/>
              <a:t>poematy</a:t>
            </a:r>
            <a:r>
              <a:rPr lang="tr-TR" i="1" dirty="0"/>
              <a:t> </a:t>
            </a:r>
            <a:r>
              <a:rPr lang="tr-TR" dirty="0" smtClean="0"/>
              <a:t>başlıklı kitabında bulmak mümkündür. </a:t>
            </a:r>
          </a:p>
          <a:p>
            <a:r>
              <a:rPr lang="tr-TR" dirty="0" err="1" smtClean="0"/>
              <a:t>Tymoteusz</a:t>
            </a:r>
            <a:r>
              <a:rPr lang="tr-TR" dirty="0" smtClean="0"/>
              <a:t> </a:t>
            </a:r>
            <a:r>
              <a:rPr lang="tr-TR" dirty="0" err="1" smtClean="0"/>
              <a:t>Karpowicz’in</a:t>
            </a:r>
            <a:r>
              <a:rPr lang="tr-TR" dirty="0" smtClean="0"/>
              <a:t> dile bakış açısı </a:t>
            </a:r>
            <a:r>
              <a:rPr lang="tr-TR" i="1" dirty="0"/>
              <a:t>W </a:t>
            </a:r>
            <a:r>
              <a:rPr lang="tr-TR" i="1" dirty="0" err="1"/>
              <a:t>Imię</a:t>
            </a:r>
            <a:r>
              <a:rPr lang="tr-TR" i="1" dirty="0"/>
              <a:t> </a:t>
            </a:r>
            <a:r>
              <a:rPr lang="tr-TR" i="1" dirty="0" err="1"/>
              <a:t>Znaczenia</a:t>
            </a:r>
            <a:r>
              <a:rPr lang="tr-TR" i="1" dirty="0"/>
              <a:t> </a:t>
            </a:r>
            <a:r>
              <a:rPr lang="tr-TR" dirty="0" smtClean="0"/>
              <a:t>başlıklı kitabında belirgin biçimde ortaya çıkmaktadır.</a:t>
            </a:r>
          </a:p>
          <a:p>
            <a:r>
              <a:rPr lang="tr-TR" dirty="0" smtClean="0"/>
              <a:t>Dilsel şiirin en etkili ismi </a:t>
            </a:r>
            <a:r>
              <a:rPr lang="tr-TR" dirty="0" err="1"/>
              <a:t>Miron</a:t>
            </a:r>
            <a:r>
              <a:rPr lang="tr-TR" dirty="0"/>
              <a:t> </a:t>
            </a:r>
            <a:r>
              <a:rPr lang="tr-TR" dirty="0" err="1"/>
              <a:t>Białoszewski</a:t>
            </a:r>
            <a:r>
              <a:rPr lang="tr-TR" dirty="0"/>
              <a:t> </a:t>
            </a:r>
            <a:r>
              <a:rPr lang="tr-TR" dirty="0" smtClean="0"/>
              <a:t>en çok </a:t>
            </a:r>
            <a:r>
              <a:rPr lang="tr-TR" dirty="0" err="1" smtClean="0"/>
              <a:t>neologizm</a:t>
            </a:r>
            <a:r>
              <a:rPr lang="tr-TR" dirty="0" smtClean="0"/>
              <a:t> denemeleriyle ön plana çıkar. </a:t>
            </a:r>
          </a:p>
          <a:p>
            <a:r>
              <a:rPr lang="tr-TR" i="1" dirty="0" err="1"/>
              <a:t>Obroty</a:t>
            </a:r>
            <a:r>
              <a:rPr lang="tr-TR" i="1" dirty="0"/>
              <a:t> </a:t>
            </a:r>
            <a:r>
              <a:rPr lang="tr-TR" i="1" dirty="0" err="1"/>
              <a:t>Rzeczy</a:t>
            </a:r>
            <a:r>
              <a:rPr lang="tr-TR" i="1" dirty="0"/>
              <a:t> </a:t>
            </a:r>
            <a:r>
              <a:rPr lang="tr-TR" i="1" dirty="0" smtClean="0"/>
              <a:t>,</a:t>
            </a:r>
            <a:r>
              <a:rPr lang="tr-TR" dirty="0" smtClean="0"/>
              <a:t> </a:t>
            </a:r>
            <a:r>
              <a:rPr lang="tr-TR" i="1" dirty="0" err="1" smtClean="0"/>
              <a:t>Rachunek</a:t>
            </a:r>
            <a:r>
              <a:rPr lang="tr-TR" i="1" dirty="0" smtClean="0"/>
              <a:t> </a:t>
            </a:r>
            <a:r>
              <a:rPr lang="tr-TR" i="1" dirty="0" err="1" smtClean="0"/>
              <a:t>zachciankowy</a:t>
            </a:r>
            <a:r>
              <a:rPr lang="tr-TR" i="1" dirty="0" smtClean="0"/>
              <a:t>, </a:t>
            </a:r>
            <a:r>
              <a:rPr lang="tr-TR" i="1" dirty="0" err="1" smtClean="0"/>
              <a:t>Mylne</a:t>
            </a:r>
            <a:r>
              <a:rPr lang="tr-TR" i="1" dirty="0" smtClean="0"/>
              <a:t> </a:t>
            </a:r>
            <a:r>
              <a:rPr lang="tr-TR" i="1" dirty="0" err="1"/>
              <a:t>wzruszenia</a:t>
            </a:r>
            <a:r>
              <a:rPr lang="tr-TR" i="1" dirty="0"/>
              <a:t> </a:t>
            </a:r>
            <a:r>
              <a:rPr lang="tr-TR" dirty="0" smtClean="0"/>
              <a:t>ve </a:t>
            </a:r>
            <a:r>
              <a:rPr lang="tr-TR" i="1" dirty="0" err="1" smtClean="0"/>
              <a:t>Było</a:t>
            </a:r>
            <a:r>
              <a:rPr lang="tr-TR" i="1" dirty="0" smtClean="0"/>
              <a:t> </a:t>
            </a:r>
            <a:r>
              <a:rPr lang="tr-TR" i="1" dirty="0"/>
              <a:t>i </a:t>
            </a:r>
            <a:r>
              <a:rPr lang="tr-TR" i="1" dirty="0" err="1"/>
              <a:t>było</a:t>
            </a:r>
            <a:r>
              <a:rPr lang="tr-TR" i="1" dirty="0"/>
              <a:t> </a:t>
            </a:r>
            <a:r>
              <a:rPr lang="tr-TR" dirty="0" smtClean="0"/>
              <a:t>kitapları şairin </a:t>
            </a:r>
            <a:r>
              <a:rPr lang="tr-TR" dirty="0" err="1" smtClean="0"/>
              <a:t>linguistik</a:t>
            </a:r>
            <a:r>
              <a:rPr lang="tr-TR" dirty="0" smtClean="0"/>
              <a:t> stilini ön plana koyar.</a:t>
            </a:r>
            <a:endParaRPr lang="tr-TR" dirty="0"/>
          </a:p>
        </p:txBody>
      </p:sp>
    </p:spTree>
    <p:extLst>
      <p:ext uri="{BB962C8B-B14F-4D97-AF65-F5344CB8AC3E}">
        <p14:creationId xmlns:p14="http://schemas.microsoft.com/office/powerpoint/2010/main" val="925981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b="1" i="1" dirty="0" err="1"/>
              <a:t>Wstęp</a:t>
            </a:r>
            <a:r>
              <a:rPr lang="tr-TR" b="1" i="1" dirty="0"/>
              <a:t> do </a:t>
            </a:r>
            <a:r>
              <a:rPr lang="tr-TR" b="1" i="1" dirty="0" err="1"/>
              <a:t>Poetyki</a:t>
            </a:r>
            <a:endParaRPr lang="tr-TR" dirty="0"/>
          </a:p>
          <a:p>
            <a:r>
              <a:rPr lang="tr-TR" i="1" dirty="0" err="1"/>
              <a:t>Czy</a:t>
            </a:r>
            <a:r>
              <a:rPr lang="tr-TR" i="1" dirty="0"/>
              <a:t> </a:t>
            </a:r>
            <a:r>
              <a:rPr lang="tr-TR" i="1" dirty="0" err="1"/>
              <a:t>mam</a:t>
            </a:r>
            <a:r>
              <a:rPr lang="tr-TR" i="1" dirty="0"/>
              <a:t> </a:t>
            </a:r>
            <a:r>
              <a:rPr lang="tr-TR" i="1" dirty="0" err="1"/>
              <a:t>pozostać</a:t>
            </a:r>
            <a:r>
              <a:rPr lang="tr-TR" i="1" dirty="0"/>
              <a:t> </a:t>
            </a:r>
            <a:r>
              <a:rPr lang="tr-TR" i="1" dirty="0" err="1"/>
              <a:t>na</a:t>
            </a:r>
            <a:r>
              <a:rPr lang="tr-TR" i="1" dirty="0"/>
              <a:t> </a:t>
            </a:r>
            <a:r>
              <a:rPr lang="tr-TR" i="1" dirty="0" err="1"/>
              <a:t>brzegu</a:t>
            </a:r>
            <a:r>
              <a:rPr lang="tr-TR" i="1" dirty="0"/>
              <a:t>,</a:t>
            </a:r>
            <a:endParaRPr lang="tr-TR" dirty="0"/>
          </a:p>
          <a:p>
            <a:r>
              <a:rPr lang="tr-TR" i="1" dirty="0" err="1"/>
              <a:t>kiedy</a:t>
            </a:r>
            <a:r>
              <a:rPr lang="tr-TR" i="1" dirty="0"/>
              <a:t> </a:t>
            </a:r>
            <a:r>
              <a:rPr lang="tr-TR" i="1" dirty="0" err="1"/>
              <a:t>olbrzymie</a:t>
            </a:r>
            <a:r>
              <a:rPr lang="tr-TR" i="1" dirty="0"/>
              <a:t> </a:t>
            </a:r>
            <a:r>
              <a:rPr lang="tr-TR" i="1" dirty="0" err="1"/>
              <a:t>wargi</a:t>
            </a:r>
            <a:r>
              <a:rPr lang="tr-TR" i="1" dirty="0"/>
              <a:t> </a:t>
            </a:r>
            <a:r>
              <a:rPr lang="tr-TR" i="1" dirty="0" err="1"/>
              <a:t>mowy</a:t>
            </a:r>
            <a:r>
              <a:rPr lang="tr-TR" i="1" dirty="0"/>
              <a:t>,</a:t>
            </a:r>
            <a:endParaRPr lang="tr-TR" dirty="0"/>
          </a:p>
          <a:p>
            <a:r>
              <a:rPr lang="tr-TR" i="1" dirty="0" err="1"/>
              <a:t>nabrzmiałe</a:t>
            </a:r>
            <a:r>
              <a:rPr lang="tr-TR" i="1" dirty="0"/>
              <a:t> </a:t>
            </a:r>
            <a:r>
              <a:rPr lang="tr-TR" i="1" dirty="0" err="1"/>
              <a:t>jak</a:t>
            </a:r>
            <a:r>
              <a:rPr lang="tr-TR" i="1" dirty="0"/>
              <a:t> </a:t>
            </a:r>
            <a:r>
              <a:rPr lang="tr-TR" i="1" dirty="0" err="1"/>
              <a:t>wyrocznia</a:t>
            </a:r>
            <a:r>
              <a:rPr lang="tr-TR" i="1" dirty="0"/>
              <a:t>, </a:t>
            </a:r>
            <a:r>
              <a:rPr lang="tr-TR" i="1" dirty="0" err="1"/>
              <a:t>dokładne</a:t>
            </a:r>
            <a:r>
              <a:rPr lang="tr-TR" i="1" dirty="0"/>
              <a:t> </a:t>
            </a:r>
            <a:r>
              <a:rPr lang="tr-TR" i="1" dirty="0" err="1"/>
              <a:t>jak</a:t>
            </a:r>
            <a:r>
              <a:rPr lang="tr-TR" i="1" dirty="0"/>
              <a:t> </a:t>
            </a:r>
            <a:r>
              <a:rPr lang="tr-TR" i="1" dirty="0" err="1"/>
              <a:t>leksykon</a:t>
            </a:r>
            <a:r>
              <a:rPr lang="tr-TR" i="1" dirty="0"/>
              <a:t>, </a:t>
            </a:r>
            <a:r>
              <a:rPr lang="tr-TR" i="1" dirty="0" err="1"/>
              <a:t>szalone</a:t>
            </a:r>
            <a:r>
              <a:rPr lang="tr-TR" i="1" dirty="0"/>
              <a:t> </a:t>
            </a:r>
            <a:r>
              <a:rPr lang="tr-TR" i="1" dirty="0" err="1"/>
              <a:t>jak</a:t>
            </a:r>
            <a:r>
              <a:rPr lang="tr-TR" i="1" dirty="0"/>
              <a:t> </a:t>
            </a:r>
            <a:r>
              <a:rPr lang="tr-TR" i="1" dirty="0" err="1"/>
              <a:t>fantazja</a:t>
            </a:r>
            <a:r>
              <a:rPr lang="tr-TR" i="1" dirty="0"/>
              <a:t> </a:t>
            </a:r>
            <a:r>
              <a:rPr lang="tr-TR" i="1" dirty="0" err="1"/>
              <a:t>dziecka</a:t>
            </a:r>
            <a:r>
              <a:rPr lang="tr-TR" i="1" dirty="0"/>
              <a:t>,</a:t>
            </a:r>
            <a:endParaRPr lang="tr-TR" dirty="0"/>
          </a:p>
          <a:p>
            <a:r>
              <a:rPr lang="tr-TR" i="1" dirty="0" err="1"/>
              <a:t>składają</a:t>
            </a:r>
            <a:r>
              <a:rPr lang="tr-TR" i="1" dirty="0"/>
              <a:t> </a:t>
            </a:r>
            <a:r>
              <a:rPr lang="tr-TR" i="1" dirty="0" err="1"/>
              <a:t>się</a:t>
            </a:r>
            <a:r>
              <a:rPr lang="tr-TR" i="1" dirty="0"/>
              <a:t> </a:t>
            </a:r>
            <a:r>
              <a:rPr lang="tr-TR" i="1" dirty="0" err="1"/>
              <a:t>już</a:t>
            </a:r>
            <a:r>
              <a:rPr lang="tr-TR" i="1" dirty="0"/>
              <a:t> do </a:t>
            </a:r>
            <a:r>
              <a:rPr lang="tr-TR" i="1" dirty="0" err="1"/>
              <a:t>wszystkich</a:t>
            </a:r>
            <a:r>
              <a:rPr lang="tr-TR" i="1" dirty="0"/>
              <a:t> </a:t>
            </a:r>
            <a:r>
              <a:rPr lang="tr-TR" i="1" dirty="0" err="1"/>
              <a:t>cisz</a:t>
            </a:r>
            <a:r>
              <a:rPr lang="tr-TR" i="1" dirty="0"/>
              <a:t> </a:t>
            </a:r>
            <a:r>
              <a:rPr lang="tr-TR" i="1" dirty="0" err="1"/>
              <a:t>morskich</a:t>
            </a:r>
            <a:r>
              <a:rPr lang="tr-TR" i="1" dirty="0"/>
              <a:t>, </a:t>
            </a:r>
            <a:r>
              <a:rPr lang="tr-TR" i="1" dirty="0" err="1"/>
              <a:t>burz</a:t>
            </a:r>
            <a:r>
              <a:rPr lang="tr-TR" i="1" dirty="0"/>
              <a:t> </a:t>
            </a:r>
            <a:r>
              <a:rPr lang="tr-TR" i="1" dirty="0" err="1"/>
              <a:t>morskich</a:t>
            </a:r>
            <a:r>
              <a:rPr lang="tr-TR" i="1" dirty="0"/>
              <a:t>, </a:t>
            </a:r>
            <a:r>
              <a:rPr lang="tr-TR" i="1" dirty="0" err="1"/>
              <a:t>mórz</a:t>
            </a:r>
            <a:r>
              <a:rPr lang="tr-TR" i="1" dirty="0"/>
              <a:t> </a:t>
            </a:r>
            <a:r>
              <a:rPr lang="tr-TR" i="1" dirty="0" err="1"/>
              <a:t>morskich</a:t>
            </a:r>
            <a:r>
              <a:rPr lang="tr-TR" i="1" dirty="0"/>
              <a:t> i </a:t>
            </a:r>
            <a:r>
              <a:rPr lang="tr-TR" i="1" dirty="0" err="1"/>
              <a:t>oceanicznych</a:t>
            </a:r>
            <a:r>
              <a:rPr lang="tr-TR" i="1" dirty="0"/>
              <a:t>,</a:t>
            </a:r>
            <a:endParaRPr lang="tr-TR" dirty="0"/>
          </a:p>
          <a:p>
            <a:r>
              <a:rPr lang="tr-TR" i="1" dirty="0"/>
              <a:t>do </a:t>
            </a:r>
            <a:r>
              <a:rPr lang="tr-TR" i="1" dirty="0" err="1"/>
              <a:t>wszystkich</a:t>
            </a:r>
            <a:r>
              <a:rPr lang="tr-TR" i="1" dirty="0"/>
              <a:t> </a:t>
            </a:r>
            <a:r>
              <a:rPr lang="tr-TR" i="1" dirty="0" err="1"/>
              <a:t>stron</a:t>
            </a:r>
            <a:r>
              <a:rPr lang="tr-TR" i="1" dirty="0"/>
              <a:t> i </a:t>
            </a:r>
            <a:r>
              <a:rPr lang="tr-TR" i="1" dirty="0" err="1"/>
              <a:t>części</a:t>
            </a:r>
            <a:r>
              <a:rPr lang="tr-TR" i="1" dirty="0"/>
              <a:t> </a:t>
            </a:r>
            <a:r>
              <a:rPr lang="tr-TR" i="1" dirty="0" err="1"/>
              <a:t>świata</a:t>
            </a:r>
            <a:r>
              <a:rPr lang="tr-TR" i="1" dirty="0"/>
              <a:t>, </a:t>
            </a:r>
            <a:r>
              <a:rPr lang="tr-TR" i="1" dirty="0" err="1"/>
              <a:t>światła</a:t>
            </a:r>
            <a:r>
              <a:rPr lang="tr-TR" i="1" dirty="0"/>
              <a:t>, </a:t>
            </a:r>
            <a:r>
              <a:rPr lang="tr-TR" i="1" dirty="0" err="1"/>
              <a:t>dźwięku</a:t>
            </a:r>
            <a:r>
              <a:rPr lang="tr-TR" i="1" dirty="0"/>
              <a:t> </a:t>
            </a:r>
            <a:r>
              <a:rPr lang="tr-TR" i="1" dirty="0" err="1"/>
              <a:t>myśli</a:t>
            </a:r>
            <a:r>
              <a:rPr lang="tr-TR" i="1" dirty="0"/>
              <a:t>,</a:t>
            </a:r>
            <a:endParaRPr lang="tr-TR" dirty="0"/>
          </a:p>
          <a:p>
            <a:r>
              <a:rPr lang="tr-TR" i="1" dirty="0" err="1"/>
              <a:t>aby</a:t>
            </a:r>
            <a:r>
              <a:rPr lang="tr-TR" i="1" dirty="0"/>
              <a:t> </a:t>
            </a:r>
            <a:r>
              <a:rPr lang="tr-TR" i="1" dirty="0" err="1"/>
              <a:t>każdą</a:t>
            </a:r>
            <a:r>
              <a:rPr lang="tr-TR" i="1" dirty="0"/>
              <a:t> </a:t>
            </a:r>
            <a:r>
              <a:rPr lang="tr-TR" i="1" dirty="0" err="1"/>
              <a:t>rzecz</a:t>
            </a:r>
            <a:r>
              <a:rPr lang="tr-TR" i="1" dirty="0"/>
              <a:t> </a:t>
            </a:r>
            <a:r>
              <a:rPr lang="tr-TR" i="1" dirty="0" err="1"/>
              <a:t>wyrzec</a:t>
            </a:r>
            <a:r>
              <a:rPr lang="tr-TR" i="1" dirty="0"/>
              <a:t> </a:t>
            </a:r>
            <a:r>
              <a:rPr lang="tr-TR" i="1" dirty="0" err="1"/>
              <a:t>rzeczywiściej</a:t>
            </a:r>
            <a:r>
              <a:rPr lang="tr-TR" i="1" dirty="0"/>
              <a:t> </a:t>
            </a:r>
            <a:r>
              <a:rPr lang="tr-TR" i="1" dirty="0" err="1"/>
              <a:t>niż</a:t>
            </a:r>
            <a:r>
              <a:rPr lang="tr-TR" i="1" dirty="0"/>
              <a:t> </a:t>
            </a:r>
            <a:r>
              <a:rPr lang="tr-TR" i="1" dirty="0" err="1"/>
              <a:t>rzeczywistość</a:t>
            </a:r>
            <a:r>
              <a:rPr lang="tr-TR" i="1" dirty="0"/>
              <a:t>,</a:t>
            </a:r>
            <a:endParaRPr lang="tr-TR" dirty="0"/>
          </a:p>
          <a:p>
            <a:r>
              <a:rPr lang="tr-TR" i="1" dirty="0" err="1"/>
              <a:t>aby</a:t>
            </a:r>
            <a:r>
              <a:rPr lang="tr-TR" i="1" dirty="0"/>
              <a:t> </a:t>
            </a:r>
            <a:r>
              <a:rPr lang="tr-TR" i="1" dirty="0" err="1"/>
              <a:t>wyrzeczona</a:t>
            </a:r>
            <a:r>
              <a:rPr lang="tr-TR" i="1" dirty="0"/>
              <a:t> do </a:t>
            </a:r>
            <a:r>
              <a:rPr lang="tr-TR" i="1" dirty="0" err="1"/>
              <a:t>końca</a:t>
            </a:r>
            <a:r>
              <a:rPr lang="tr-TR" i="1" dirty="0"/>
              <a:t>, </a:t>
            </a:r>
            <a:r>
              <a:rPr lang="tr-TR" i="1" dirty="0" err="1"/>
              <a:t>urzeczona</a:t>
            </a:r>
            <a:r>
              <a:rPr lang="tr-TR" i="1" dirty="0"/>
              <a:t> do </a:t>
            </a:r>
            <a:r>
              <a:rPr lang="tr-TR" i="1" dirty="0" err="1"/>
              <a:t>ostateczności</a:t>
            </a:r>
            <a:r>
              <a:rPr lang="tr-TR" i="1" dirty="0"/>
              <a:t>, </a:t>
            </a:r>
            <a:r>
              <a:rPr lang="tr-TR" i="1" dirty="0" err="1"/>
              <a:t>cały</a:t>
            </a:r>
            <a:r>
              <a:rPr lang="tr-TR" i="1" dirty="0"/>
              <a:t> </a:t>
            </a:r>
            <a:r>
              <a:rPr lang="tr-TR" i="1" dirty="0" err="1"/>
              <a:t>świat</a:t>
            </a:r>
            <a:r>
              <a:rPr lang="tr-TR" i="1" dirty="0"/>
              <a:t> </a:t>
            </a:r>
            <a:r>
              <a:rPr lang="tr-TR" i="1" dirty="0" err="1"/>
              <a:t>obchodziła</a:t>
            </a:r>
            <a:r>
              <a:rPr lang="tr-TR" i="1" dirty="0"/>
              <a:t> </a:t>
            </a:r>
            <a:r>
              <a:rPr lang="tr-TR" i="1" dirty="0" err="1"/>
              <a:t>jak</a:t>
            </a:r>
            <a:r>
              <a:rPr lang="tr-TR" i="1" dirty="0"/>
              <a:t> </a:t>
            </a:r>
            <a:r>
              <a:rPr lang="tr-TR" i="1" dirty="0" err="1"/>
              <a:t>swoje</a:t>
            </a:r>
            <a:endParaRPr lang="tr-TR" dirty="0"/>
          </a:p>
          <a:p>
            <a:r>
              <a:rPr lang="tr-TR" i="1" dirty="0" err="1"/>
              <a:t>narzeczeństwo</a:t>
            </a:r>
            <a:r>
              <a:rPr lang="tr-TR" i="1" dirty="0"/>
              <a:t> —</a:t>
            </a:r>
            <a:endParaRPr lang="tr-TR" dirty="0"/>
          </a:p>
          <a:p>
            <a:r>
              <a:rPr lang="tr-TR" i="1" dirty="0"/>
              <a:t>(…)</a:t>
            </a:r>
            <a:endParaRPr lang="tr-TR" dirty="0"/>
          </a:p>
          <a:p>
            <a:r>
              <a:rPr lang="tr-TR" i="1" dirty="0" err="1"/>
              <a:t>Czy</a:t>
            </a:r>
            <a:r>
              <a:rPr lang="tr-TR" i="1" dirty="0"/>
              <a:t> </a:t>
            </a:r>
            <a:r>
              <a:rPr lang="tr-TR" i="1" dirty="0" err="1"/>
              <a:t>mam</a:t>
            </a:r>
            <a:r>
              <a:rPr lang="tr-TR" i="1" dirty="0"/>
              <a:t> </a:t>
            </a:r>
            <a:r>
              <a:rPr lang="tr-TR" i="1" dirty="0" err="1"/>
              <a:t>pozostać</a:t>
            </a:r>
            <a:r>
              <a:rPr lang="tr-TR" i="1" dirty="0"/>
              <a:t> </a:t>
            </a:r>
            <a:r>
              <a:rPr lang="tr-TR" i="1" dirty="0" err="1"/>
              <a:t>na</a:t>
            </a:r>
            <a:r>
              <a:rPr lang="tr-TR" i="1" dirty="0"/>
              <a:t> </a:t>
            </a:r>
            <a:r>
              <a:rPr lang="tr-TR" i="1" dirty="0" err="1"/>
              <a:t>brzegu</a:t>
            </a:r>
            <a:r>
              <a:rPr lang="tr-TR" i="1" dirty="0"/>
              <a:t>,</a:t>
            </a:r>
            <a:endParaRPr lang="tr-TR" dirty="0"/>
          </a:p>
          <a:p>
            <a:r>
              <a:rPr lang="tr-TR" i="1" dirty="0" err="1"/>
              <a:t>na</a:t>
            </a:r>
            <a:r>
              <a:rPr lang="tr-TR" i="1" dirty="0"/>
              <a:t> </a:t>
            </a:r>
            <a:r>
              <a:rPr lang="tr-TR" i="1" dirty="0" err="1"/>
              <a:t>brzegu</a:t>
            </a:r>
            <a:r>
              <a:rPr lang="tr-TR" i="1" dirty="0"/>
              <a:t> </a:t>
            </a:r>
            <a:r>
              <a:rPr lang="tr-TR" i="1" dirty="0" err="1"/>
              <a:t>czego</a:t>
            </a:r>
            <a:r>
              <a:rPr lang="tr-TR" i="1" dirty="0"/>
              <a:t>?</a:t>
            </a:r>
            <a:endParaRPr lang="tr-TR" dirty="0"/>
          </a:p>
          <a:p>
            <a:r>
              <a:rPr lang="tr-TR" i="1" dirty="0" err="1"/>
              <a:t>na</a:t>
            </a:r>
            <a:r>
              <a:rPr lang="tr-TR" i="1" dirty="0"/>
              <a:t> </a:t>
            </a:r>
            <a:r>
              <a:rPr lang="tr-TR" i="1" dirty="0" err="1"/>
              <a:t>którym</a:t>
            </a:r>
            <a:r>
              <a:rPr lang="tr-TR" i="1" dirty="0"/>
              <a:t> </a:t>
            </a:r>
            <a:r>
              <a:rPr lang="tr-TR" i="1" dirty="0" err="1"/>
              <a:t>brzegu</a:t>
            </a:r>
            <a:r>
              <a:rPr lang="tr-TR" i="1" dirty="0"/>
              <a:t>?</a:t>
            </a:r>
            <a:endParaRPr lang="tr-TR" dirty="0"/>
          </a:p>
          <a:p>
            <a:r>
              <a:rPr lang="tr-TR" i="1" dirty="0" err="1"/>
              <a:t>jeśli</a:t>
            </a:r>
            <a:r>
              <a:rPr lang="tr-TR" i="1" dirty="0"/>
              <a:t> </a:t>
            </a:r>
            <a:r>
              <a:rPr lang="tr-TR" i="1" dirty="0" err="1"/>
              <a:t>wszystko</a:t>
            </a:r>
            <a:r>
              <a:rPr lang="tr-TR" i="1" dirty="0"/>
              <a:t>, </a:t>
            </a:r>
            <a:r>
              <a:rPr lang="tr-TR" i="1" dirty="0" err="1"/>
              <a:t>co</a:t>
            </a:r>
            <a:r>
              <a:rPr lang="tr-TR" i="1" dirty="0"/>
              <a:t> </a:t>
            </a:r>
            <a:r>
              <a:rPr lang="tr-TR" i="1" dirty="0" err="1"/>
              <a:t>rzeczywiste</a:t>
            </a:r>
            <a:r>
              <a:rPr lang="tr-TR" i="1" dirty="0"/>
              <a:t>, jest </a:t>
            </a:r>
            <a:r>
              <a:rPr lang="tr-TR" i="1" dirty="0" err="1"/>
              <a:t>szaleńczym</a:t>
            </a:r>
            <a:r>
              <a:rPr lang="tr-TR" i="1" dirty="0"/>
              <a:t>, </a:t>
            </a:r>
            <a:r>
              <a:rPr lang="tr-TR" i="1" dirty="0" err="1"/>
              <a:t>niepohamowanym</a:t>
            </a:r>
            <a:r>
              <a:rPr lang="tr-TR" i="1" dirty="0"/>
              <a:t>, </a:t>
            </a:r>
            <a:r>
              <a:rPr lang="tr-TR" i="1" dirty="0" err="1"/>
              <a:t>zawrotnym</a:t>
            </a:r>
            <a:r>
              <a:rPr lang="tr-TR" i="1" dirty="0"/>
              <a:t>,</a:t>
            </a:r>
            <a:endParaRPr lang="tr-TR" dirty="0"/>
          </a:p>
          <a:p>
            <a:r>
              <a:rPr lang="tr-TR" i="1" dirty="0" err="1"/>
              <a:t>jednym</a:t>
            </a:r>
            <a:r>
              <a:rPr lang="tr-TR" i="1" dirty="0"/>
              <a:t> i </a:t>
            </a:r>
            <a:r>
              <a:rPr lang="tr-TR" i="1" dirty="0" err="1"/>
              <a:t>wielokrotnym</a:t>
            </a:r>
            <a:r>
              <a:rPr lang="tr-TR" i="1" dirty="0"/>
              <a:t>, </a:t>
            </a:r>
            <a:r>
              <a:rPr lang="tr-TR" i="1" dirty="0" err="1"/>
              <a:t>nieustannym</a:t>
            </a:r>
            <a:r>
              <a:rPr lang="tr-TR" i="1" dirty="0"/>
              <a:t> i </a:t>
            </a:r>
            <a:r>
              <a:rPr lang="tr-TR" i="1" dirty="0" err="1"/>
              <a:t>zachłannym</a:t>
            </a:r>
            <a:r>
              <a:rPr lang="tr-TR" i="1" dirty="0"/>
              <a:t>, </a:t>
            </a:r>
            <a:r>
              <a:rPr lang="tr-TR" i="1" dirty="0" err="1"/>
              <a:t>nieustającym</a:t>
            </a:r>
            <a:r>
              <a:rPr lang="tr-TR" i="1" dirty="0"/>
              <a:t> i </a:t>
            </a:r>
            <a:r>
              <a:rPr lang="tr-TR" i="1" dirty="0" err="1"/>
              <a:t>nieuleczalnym</a:t>
            </a:r>
            <a:r>
              <a:rPr lang="tr-TR" i="1" dirty="0"/>
              <a:t>,</a:t>
            </a:r>
            <a:endParaRPr lang="tr-TR" dirty="0"/>
          </a:p>
          <a:p>
            <a:r>
              <a:rPr lang="tr-TR" i="1" dirty="0" err="1"/>
              <a:t>rozlegającym</a:t>
            </a:r>
            <a:r>
              <a:rPr lang="tr-TR" i="1" dirty="0"/>
              <a:t> </a:t>
            </a:r>
            <a:r>
              <a:rPr lang="tr-TR" i="1" dirty="0" err="1"/>
              <a:t>się</a:t>
            </a:r>
            <a:r>
              <a:rPr lang="tr-TR" i="1" dirty="0"/>
              <a:t> od </a:t>
            </a:r>
            <a:r>
              <a:rPr lang="tr-TR" i="1" dirty="0" err="1"/>
              <a:t>rzeczy</a:t>
            </a:r>
            <a:r>
              <a:rPr lang="tr-TR" i="1" dirty="0"/>
              <a:t> do </a:t>
            </a:r>
            <a:r>
              <a:rPr lang="tr-TR" i="1" dirty="0" err="1"/>
              <a:t>rzeczy</a:t>
            </a:r>
            <a:r>
              <a:rPr lang="tr-TR" i="1" dirty="0"/>
              <a:t> </a:t>
            </a:r>
            <a:r>
              <a:rPr lang="tr-TR" i="1" dirty="0" err="1"/>
              <a:t>jak</a:t>
            </a:r>
            <a:r>
              <a:rPr lang="tr-TR" i="1" dirty="0"/>
              <a:t> od </a:t>
            </a:r>
            <a:r>
              <a:rPr lang="tr-TR" i="1" dirty="0" err="1"/>
              <a:t>morza</a:t>
            </a:r>
            <a:r>
              <a:rPr lang="tr-TR" i="1" dirty="0"/>
              <a:t> do </a:t>
            </a:r>
            <a:r>
              <a:rPr lang="tr-TR" i="1" dirty="0" err="1"/>
              <a:t>morza</a:t>
            </a:r>
            <a:endParaRPr lang="tr-TR" dirty="0"/>
          </a:p>
          <a:p>
            <a:r>
              <a:rPr lang="tr-TR" i="1" dirty="0" err="1"/>
              <a:t>słowotworem</a:t>
            </a:r>
            <a:r>
              <a:rPr lang="tr-TR" i="1" dirty="0"/>
              <a:t>.</a:t>
            </a:r>
            <a:endParaRPr lang="tr-TR" dirty="0"/>
          </a:p>
          <a:p>
            <a:endParaRPr lang="tr-TR" dirty="0"/>
          </a:p>
        </p:txBody>
      </p:sp>
    </p:spTree>
    <p:extLst>
      <p:ext uri="{BB962C8B-B14F-4D97-AF65-F5344CB8AC3E}">
        <p14:creationId xmlns:p14="http://schemas.microsoft.com/office/powerpoint/2010/main" val="2276112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b="1" i="1" dirty="0"/>
              <a:t>W </a:t>
            </a:r>
            <a:r>
              <a:rPr lang="tr-TR" b="1" i="1" dirty="0" err="1"/>
              <a:t>imię</a:t>
            </a:r>
            <a:r>
              <a:rPr lang="tr-TR" b="1" i="1" dirty="0"/>
              <a:t> </a:t>
            </a:r>
            <a:r>
              <a:rPr lang="tr-TR" b="1" i="1" dirty="0" err="1"/>
              <a:t>znaczenia</a:t>
            </a:r>
            <a:r>
              <a:rPr lang="tr-TR" i="1" dirty="0"/>
              <a:t/>
            </a:r>
            <a:br>
              <a:rPr lang="tr-TR" i="1" dirty="0"/>
            </a:br>
            <a:r>
              <a:rPr lang="tr-TR" i="1" dirty="0"/>
              <a:t>w </a:t>
            </a:r>
            <a:r>
              <a:rPr lang="tr-TR" i="1" dirty="0" err="1"/>
              <a:t>imię</a:t>
            </a:r>
            <a:r>
              <a:rPr lang="tr-TR" i="1" dirty="0"/>
              <a:t> </a:t>
            </a:r>
            <a:r>
              <a:rPr lang="tr-TR" i="1" dirty="0" err="1"/>
              <a:t>znaczenia</a:t>
            </a:r>
            <a:r>
              <a:rPr lang="tr-TR" i="1" dirty="0"/>
              <a:t/>
            </a:r>
            <a:br>
              <a:rPr lang="tr-TR" i="1" dirty="0"/>
            </a:br>
            <a:r>
              <a:rPr lang="tr-TR" i="1" dirty="0" err="1"/>
              <a:t>nie</a:t>
            </a:r>
            <a:r>
              <a:rPr lang="tr-TR" i="1" dirty="0"/>
              <a:t> </a:t>
            </a:r>
            <a:r>
              <a:rPr lang="tr-TR" i="1" dirty="0" err="1"/>
              <a:t>znacz</a:t>
            </a:r>
            <a:r>
              <a:rPr lang="tr-TR" i="1" dirty="0"/>
              <a:t> </a:t>
            </a:r>
            <a:r>
              <a:rPr lang="tr-TR" i="1" dirty="0" err="1"/>
              <a:t>tylko</a:t>
            </a:r>
            <a:r>
              <a:rPr lang="tr-TR" i="1" dirty="0"/>
              <a:t> </a:t>
            </a:r>
            <a:r>
              <a:rPr lang="tr-TR" i="1" dirty="0" err="1"/>
              <a:t>muru</a:t>
            </a:r>
            <a:r>
              <a:rPr lang="tr-TR" i="1" dirty="0"/>
              <a:t/>
            </a:r>
            <a:br>
              <a:rPr lang="tr-TR" i="1" dirty="0"/>
            </a:br>
            <a:r>
              <a:rPr lang="tr-TR" i="1" dirty="0" err="1"/>
              <a:t>jedynej</a:t>
            </a:r>
            <a:r>
              <a:rPr lang="tr-TR" i="1" dirty="0"/>
              <a:t> </a:t>
            </a:r>
            <a:r>
              <a:rPr lang="tr-TR" i="1" dirty="0" err="1"/>
              <a:t>winorośli</a:t>
            </a:r>
            <a:r>
              <a:rPr lang="tr-TR" i="1" dirty="0"/>
              <a:t/>
            </a:r>
            <a:br>
              <a:rPr lang="tr-TR" i="1" dirty="0"/>
            </a:br>
            <a:r>
              <a:rPr lang="tr-TR" i="1" dirty="0" err="1"/>
              <a:t>znacz</a:t>
            </a:r>
            <a:r>
              <a:rPr lang="tr-TR" i="1" dirty="0"/>
              <a:t> </a:t>
            </a:r>
            <a:r>
              <a:rPr lang="tr-TR" i="1" dirty="0" err="1"/>
              <a:t>twardość</a:t>
            </a:r>
            <a:r>
              <a:rPr lang="tr-TR" i="1" dirty="0"/>
              <a:t> i </a:t>
            </a:r>
            <a:r>
              <a:rPr lang="tr-TR" i="1" dirty="0" err="1"/>
              <a:t>giętkość</a:t>
            </a:r>
            <a:r>
              <a:rPr lang="tr-TR" i="1" dirty="0"/>
              <a:t/>
            </a:r>
            <a:br>
              <a:rPr lang="tr-TR" i="1" dirty="0"/>
            </a:br>
            <a:r>
              <a:rPr lang="tr-TR" i="1" dirty="0" err="1"/>
              <a:t>nieznacznie</a:t>
            </a:r>
            <a:endParaRPr lang="tr-TR" dirty="0"/>
          </a:p>
          <a:p>
            <a:r>
              <a:rPr lang="tr-TR" i="1" dirty="0"/>
              <a:t> </a:t>
            </a:r>
            <a:endParaRPr lang="tr-TR" dirty="0"/>
          </a:p>
          <a:p>
            <a:r>
              <a:rPr lang="tr-TR" i="1" dirty="0"/>
              <a:t>w </a:t>
            </a:r>
            <a:r>
              <a:rPr lang="tr-TR" i="1" dirty="0" err="1"/>
              <a:t>imię</a:t>
            </a:r>
            <a:r>
              <a:rPr lang="tr-TR" i="1" dirty="0"/>
              <a:t> kota</a:t>
            </a:r>
            <a:br>
              <a:rPr lang="tr-TR" i="1" dirty="0"/>
            </a:br>
            <a:r>
              <a:rPr lang="tr-TR" i="1" dirty="0" err="1"/>
              <a:t>nie</a:t>
            </a:r>
            <a:r>
              <a:rPr lang="tr-TR" i="1" dirty="0"/>
              <a:t> </a:t>
            </a:r>
            <a:r>
              <a:rPr lang="tr-TR" i="1" dirty="0" err="1"/>
              <a:t>wpisuj</a:t>
            </a:r>
            <a:r>
              <a:rPr lang="tr-TR" i="1" dirty="0"/>
              <a:t> </a:t>
            </a:r>
            <a:r>
              <a:rPr lang="tr-TR" i="1" dirty="0" err="1"/>
              <a:t>myszy</a:t>
            </a:r>
            <a:r>
              <a:rPr lang="tr-TR" i="1" dirty="0"/>
              <a:t/>
            </a:r>
            <a:br>
              <a:rPr lang="tr-TR" i="1" dirty="0"/>
            </a:br>
            <a:r>
              <a:rPr lang="tr-TR" i="1" dirty="0" err="1"/>
              <a:t>mleka</a:t>
            </a:r>
            <a:r>
              <a:rPr lang="tr-TR" i="1" dirty="0"/>
              <a:t/>
            </a:r>
            <a:br>
              <a:rPr lang="tr-TR" i="1" dirty="0"/>
            </a:br>
            <a:r>
              <a:rPr lang="tr-TR" i="1" dirty="0"/>
              <a:t>i </a:t>
            </a:r>
            <a:r>
              <a:rPr lang="tr-TR" i="1" dirty="0" err="1"/>
              <a:t>wąsów</a:t>
            </a:r>
            <a:r>
              <a:rPr lang="tr-TR" i="1" dirty="0"/>
              <a:t/>
            </a:r>
            <a:br>
              <a:rPr lang="tr-TR" i="1" dirty="0"/>
            </a:br>
            <a:r>
              <a:rPr lang="tr-TR" i="1" dirty="0" err="1"/>
              <a:t>wpisuj</a:t>
            </a:r>
            <a:r>
              <a:rPr lang="tr-TR" i="1" dirty="0"/>
              <a:t/>
            </a:r>
            <a:br>
              <a:rPr lang="tr-TR" i="1" dirty="0"/>
            </a:br>
            <a:r>
              <a:rPr lang="tr-TR" i="1" dirty="0" err="1"/>
              <a:t>królestwo</a:t>
            </a:r>
            <a:r>
              <a:rPr lang="tr-TR" i="1" dirty="0"/>
              <a:t> </a:t>
            </a:r>
            <a:r>
              <a:rPr lang="tr-TR" i="1" dirty="0" err="1"/>
              <a:t>jego</a:t>
            </a:r>
            <a:r>
              <a:rPr lang="tr-TR" i="1" dirty="0"/>
              <a:t/>
            </a:r>
            <a:br>
              <a:rPr lang="tr-TR" i="1" dirty="0"/>
            </a:br>
            <a:r>
              <a:rPr lang="tr-TR" i="1" dirty="0" err="1"/>
              <a:t>nie</a:t>
            </a:r>
            <a:r>
              <a:rPr lang="tr-TR" i="1" dirty="0"/>
              <a:t> z </a:t>
            </a:r>
            <a:r>
              <a:rPr lang="tr-TR" i="1" dirty="0" err="1"/>
              <a:t>tych</a:t>
            </a:r>
            <a:r>
              <a:rPr lang="tr-TR" i="1" dirty="0"/>
              <a:t/>
            </a:r>
            <a:br>
              <a:rPr lang="tr-TR" i="1" dirty="0"/>
            </a:br>
            <a:r>
              <a:rPr lang="tr-TR" i="1" dirty="0" err="1"/>
              <a:t>łap</a:t>
            </a:r>
            <a:endParaRPr lang="tr-TR" dirty="0"/>
          </a:p>
          <a:p>
            <a:r>
              <a:rPr lang="tr-TR" i="1" dirty="0"/>
              <a:t> </a:t>
            </a:r>
            <a:endParaRPr lang="tr-TR" dirty="0"/>
          </a:p>
          <a:p>
            <a:r>
              <a:rPr lang="tr-TR" i="1" dirty="0"/>
              <a:t>w </a:t>
            </a:r>
            <a:r>
              <a:rPr lang="tr-TR" i="1" dirty="0" err="1"/>
              <a:t>imię</a:t>
            </a:r>
            <a:r>
              <a:rPr lang="tr-TR" i="1" dirty="0"/>
              <a:t> </a:t>
            </a:r>
            <a:r>
              <a:rPr lang="tr-TR" i="1" dirty="0" err="1"/>
              <a:t>czlowieka</a:t>
            </a:r>
            <a:r>
              <a:rPr lang="tr-TR" i="1" dirty="0"/>
              <a:t/>
            </a:r>
            <a:br>
              <a:rPr lang="tr-TR" i="1" dirty="0"/>
            </a:br>
            <a:r>
              <a:rPr lang="tr-TR" i="1" dirty="0" err="1"/>
              <a:t>nie</a:t>
            </a:r>
            <a:r>
              <a:rPr lang="tr-TR" i="1" dirty="0"/>
              <a:t> </a:t>
            </a:r>
            <a:r>
              <a:rPr lang="tr-TR" i="1" dirty="0" err="1"/>
              <a:t>schodż</a:t>
            </a:r>
            <a:r>
              <a:rPr lang="tr-TR" i="1" dirty="0"/>
              <a:t> </a:t>
            </a:r>
            <a:r>
              <a:rPr lang="tr-TR" i="1" dirty="0" err="1"/>
              <a:t>wprost</a:t>
            </a:r>
            <a:r>
              <a:rPr lang="tr-TR" i="1" dirty="0"/>
              <a:t/>
            </a:r>
            <a:br>
              <a:rPr lang="tr-TR" i="1" dirty="0"/>
            </a:br>
            <a:r>
              <a:rPr lang="tr-TR" i="1" dirty="0"/>
              <a:t>z </a:t>
            </a:r>
            <a:r>
              <a:rPr lang="tr-TR" i="1" dirty="0" err="1"/>
              <a:t>butami</a:t>
            </a:r>
            <a:r>
              <a:rPr lang="tr-TR" i="1" dirty="0"/>
              <a:t/>
            </a:r>
            <a:br>
              <a:rPr lang="tr-TR" i="1" dirty="0"/>
            </a:br>
            <a:r>
              <a:rPr lang="tr-TR" i="1" dirty="0" err="1"/>
              <a:t>schodż</a:t>
            </a:r>
            <a:r>
              <a:rPr lang="tr-TR" i="1" dirty="0"/>
              <a:t> </a:t>
            </a:r>
            <a:r>
              <a:rPr lang="tr-TR" i="1" dirty="0" err="1"/>
              <a:t>buty</a:t>
            </a:r>
            <a:r>
              <a:rPr lang="tr-TR" i="1" dirty="0"/>
              <a:t/>
            </a:r>
            <a:br>
              <a:rPr lang="tr-TR" i="1" dirty="0"/>
            </a:br>
            <a:r>
              <a:rPr lang="tr-TR" i="1" dirty="0"/>
              <a:t>do </a:t>
            </a:r>
            <a:r>
              <a:rPr lang="tr-TR" i="1" dirty="0" err="1"/>
              <a:t>powietrza</a:t>
            </a:r>
            <a:r>
              <a:rPr lang="tr-TR" i="1" dirty="0"/>
              <a:t/>
            </a:r>
            <a:br>
              <a:rPr lang="tr-TR" i="1" dirty="0"/>
            </a:br>
            <a:r>
              <a:rPr lang="tr-TR" i="1" dirty="0"/>
              <a:t>a </a:t>
            </a:r>
            <a:r>
              <a:rPr lang="tr-TR" i="1" dirty="0" err="1"/>
              <a:t>nie</a:t>
            </a:r>
            <a:r>
              <a:rPr lang="tr-TR" i="1" dirty="0"/>
              <a:t> </a:t>
            </a:r>
            <a:r>
              <a:rPr lang="tr-TR" i="1" dirty="0" err="1"/>
              <a:t>szastaj</a:t>
            </a:r>
            <a:r>
              <a:rPr lang="tr-TR" i="1" dirty="0"/>
              <a:t> nimi</a:t>
            </a:r>
            <a:br>
              <a:rPr lang="tr-TR" i="1" dirty="0"/>
            </a:br>
            <a:r>
              <a:rPr lang="tr-TR" i="1" dirty="0" err="1"/>
              <a:t>po</a:t>
            </a:r>
            <a:r>
              <a:rPr lang="tr-TR" i="1" dirty="0"/>
              <a:t> </a:t>
            </a:r>
            <a:r>
              <a:rPr lang="tr-TR" i="1" dirty="0" err="1"/>
              <a:t>imieniu</a:t>
            </a:r>
            <a:endParaRPr lang="tr-TR" dirty="0"/>
          </a:p>
          <a:p>
            <a:endParaRPr lang="tr-TR" dirty="0"/>
          </a:p>
        </p:txBody>
      </p:sp>
    </p:spTree>
    <p:extLst>
      <p:ext uri="{BB962C8B-B14F-4D97-AF65-F5344CB8AC3E}">
        <p14:creationId xmlns:p14="http://schemas.microsoft.com/office/powerpoint/2010/main" val="4103806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pl-PL" b="1" i="1" dirty="0"/>
              <a:t>Rozkład Jazdy</a:t>
            </a:r>
            <a:r>
              <a:rPr lang="pl-PL" i="1" dirty="0"/>
              <a:t>	</a:t>
            </a:r>
            <a:endParaRPr lang="tr-TR" dirty="0"/>
          </a:p>
          <a:p>
            <a:r>
              <a:rPr lang="pl-PL" i="1" dirty="0"/>
              <a:t>Rozłożono jazdę na konie i ludzi</a:t>
            </a:r>
            <a:endParaRPr lang="tr-TR" dirty="0"/>
          </a:p>
          <a:p>
            <a:r>
              <a:rPr lang="pl-PL" i="1" dirty="0"/>
              <a:t>Potem na konie i siodła</a:t>
            </a:r>
            <a:endParaRPr lang="tr-TR" dirty="0"/>
          </a:p>
          <a:p>
            <a:r>
              <a:rPr lang="pl-PL" i="1" dirty="0"/>
              <a:t>Potem na ludzi i hełmy</a:t>
            </a:r>
            <a:endParaRPr lang="tr-TR" dirty="0"/>
          </a:p>
          <a:p>
            <a:r>
              <a:rPr lang="pl-PL" i="1" dirty="0"/>
              <a:t>Potem na pęciny chrapy i piszczele</a:t>
            </a:r>
            <a:endParaRPr lang="tr-TR" dirty="0"/>
          </a:p>
          <a:p>
            <a:r>
              <a:rPr lang="pl-PL" i="1" dirty="0"/>
              <a:t>Rozłożono wszystko bardzo szczegółowo</a:t>
            </a:r>
            <a:endParaRPr lang="tr-TR" dirty="0"/>
          </a:p>
          <a:p>
            <a:r>
              <a:rPr lang="pl-PL" i="1" dirty="0"/>
              <a:t>To był dobrze przemyślany rozkład </a:t>
            </a:r>
            <a:endParaRPr lang="tr-TR" dirty="0"/>
          </a:p>
          <a:p>
            <a:r>
              <a:rPr lang="pl-PL" i="1" dirty="0"/>
              <a:t>Bardzo długo rozkładano ręce</a:t>
            </a:r>
            <a:endParaRPr lang="tr-TR" dirty="0"/>
          </a:p>
          <a:p>
            <a:r>
              <a:rPr lang="pl-PL" i="1" dirty="0"/>
              <a:t> </a:t>
            </a:r>
            <a:endParaRPr lang="tr-TR" dirty="0"/>
          </a:p>
          <a:p>
            <a:r>
              <a:rPr lang="pl-PL" i="1" dirty="0"/>
              <a:t>Teraz jazda taka stąd zabiera</a:t>
            </a:r>
            <a:endParaRPr lang="tr-TR" dirty="0"/>
          </a:p>
          <a:p>
            <a:r>
              <a:rPr lang="pl-PL" i="1" dirty="0"/>
              <a:t>Spory kawał czasu i łąki</a:t>
            </a:r>
            <a:endParaRPr lang="tr-TR" dirty="0"/>
          </a:p>
          <a:p>
            <a:r>
              <a:rPr lang="pl-PL" i="1" dirty="0"/>
              <a:t>Wszystko do tej jazdy się zabrało </a:t>
            </a:r>
            <a:endParaRPr lang="tr-TR" dirty="0"/>
          </a:p>
          <a:p>
            <a:r>
              <a:rPr lang="pl-PL" i="1" dirty="0"/>
              <a:t>Rozłożyło nieruchliwością</a:t>
            </a:r>
            <a:endParaRPr lang="tr-TR" dirty="0"/>
          </a:p>
          <a:p>
            <a:endParaRPr lang="tr-TR" dirty="0"/>
          </a:p>
        </p:txBody>
      </p:sp>
    </p:spTree>
    <p:extLst>
      <p:ext uri="{BB962C8B-B14F-4D97-AF65-F5344CB8AC3E}">
        <p14:creationId xmlns:p14="http://schemas.microsoft.com/office/powerpoint/2010/main" val="1577250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32500" lnSpcReduction="20000"/>
          </a:bodyPr>
          <a:lstStyle/>
          <a:p>
            <a:r>
              <a:rPr lang="tr-TR" b="1" i="1" dirty="0"/>
              <a:t>"</a:t>
            </a:r>
            <a:r>
              <a:rPr lang="tr-TR" b="1" i="1" dirty="0" err="1"/>
              <a:t>Ach</a:t>
            </a:r>
            <a:r>
              <a:rPr lang="tr-TR" b="1" i="1" dirty="0"/>
              <a:t> </a:t>
            </a:r>
            <a:r>
              <a:rPr lang="tr-TR" b="1" i="1" dirty="0" err="1"/>
              <a:t>gdyby</a:t>
            </a:r>
            <a:r>
              <a:rPr lang="tr-TR" b="1" i="1" dirty="0"/>
              <a:t> </a:t>
            </a:r>
            <a:r>
              <a:rPr lang="tr-TR" b="1" i="1" dirty="0" err="1"/>
              <a:t>nawet</a:t>
            </a:r>
            <a:r>
              <a:rPr lang="tr-TR" b="1" i="1" dirty="0"/>
              <a:t> </a:t>
            </a:r>
            <a:r>
              <a:rPr lang="tr-TR" b="1" i="1" dirty="0" err="1"/>
              <a:t>piec</a:t>
            </a:r>
            <a:r>
              <a:rPr lang="tr-TR" b="1" i="1" dirty="0"/>
              <a:t> </a:t>
            </a:r>
            <a:r>
              <a:rPr lang="tr-TR" b="1" i="1" dirty="0" err="1"/>
              <a:t>zabrali</a:t>
            </a:r>
            <a:r>
              <a:rPr lang="tr-TR" b="1" i="1" dirty="0"/>
              <a:t>..." </a:t>
            </a:r>
            <a:endParaRPr lang="tr-TR" dirty="0"/>
          </a:p>
          <a:p>
            <a:r>
              <a:rPr lang="tr-TR" b="1" i="1" dirty="0" err="1"/>
              <a:t>Moja</a:t>
            </a:r>
            <a:r>
              <a:rPr lang="tr-TR" b="1" i="1" dirty="0"/>
              <a:t> </a:t>
            </a:r>
            <a:r>
              <a:rPr lang="tr-TR" b="1" i="1" dirty="0" err="1"/>
              <a:t>niewyczerpana</a:t>
            </a:r>
            <a:r>
              <a:rPr lang="tr-TR" b="1" i="1" dirty="0"/>
              <a:t> oda do </a:t>
            </a:r>
            <a:r>
              <a:rPr lang="tr-TR" b="1" i="1" dirty="0" err="1"/>
              <a:t>radości</a:t>
            </a:r>
            <a:endParaRPr lang="tr-TR" dirty="0"/>
          </a:p>
          <a:p>
            <a:r>
              <a:rPr lang="tr-TR" i="1" dirty="0" err="1"/>
              <a:t>Mam</a:t>
            </a:r>
            <a:r>
              <a:rPr lang="tr-TR" i="1" dirty="0"/>
              <a:t> </a:t>
            </a:r>
            <a:r>
              <a:rPr lang="tr-TR" i="1" dirty="0" err="1"/>
              <a:t>piec</a:t>
            </a:r>
            <a:endParaRPr lang="tr-TR" dirty="0"/>
          </a:p>
          <a:p>
            <a:r>
              <a:rPr lang="tr-TR" i="1" dirty="0" err="1"/>
              <a:t>podobny</a:t>
            </a:r>
            <a:r>
              <a:rPr lang="tr-TR" i="1" dirty="0"/>
              <a:t> do </a:t>
            </a:r>
            <a:r>
              <a:rPr lang="tr-TR" i="1" dirty="0" err="1"/>
              <a:t>bramy</a:t>
            </a:r>
            <a:r>
              <a:rPr lang="tr-TR" i="1" dirty="0"/>
              <a:t> </a:t>
            </a:r>
            <a:r>
              <a:rPr lang="tr-TR" i="1" dirty="0" err="1"/>
              <a:t>triumfalnej</a:t>
            </a:r>
            <a:r>
              <a:rPr lang="tr-TR" i="1" dirty="0"/>
              <a:t>!</a:t>
            </a:r>
            <a:endParaRPr lang="tr-TR" dirty="0"/>
          </a:p>
          <a:p>
            <a:r>
              <a:rPr lang="tr-TR" i="1" dirty="0"/>
              <a:t> </a:t>
            </a:r>
            <a:endParaRPr lang="tr-TR" dirty="0"/>
          </a:p>
          <a:p>
            <a:r>
              <a:rPr lang="tr-TR" i="1" dirty="0" err="1"/>
              <a:t>Zabierają</a:t>
            </a:r>
            <a:r>
              <a:rPr lang="tr-TR" i="1" dirty="0"/>
              <a:t> mi </a:t>
            </a:r>
            <a:r>
              <a:rPr lang="tr-TR" i="1" dirty="0" err="1"/>
              <a:t>piec</a:t>
            </a:r>
            <a:endParaRPr lang="tr-TR" dirty="0"/>
          </a:p>
          <a:p>
            <a:r>
              <a:rPr lang="tr-TR" i="1" dirty="0" err="1"/>
              <a:t>Podobny</a:t>
            </a:r>
            <a:r>
              <a:rPr lang="tr-TR" i="1" dirty="0"/>
              <a:t> do </a:t>
            </a:r>
            <a:r>
              <a:rPr lang="tr-TR" i="1" dirty="0" err="1"/>
              <a:t>bramy</a:t>
            </a:r>
            <a:r>
              <a:rPr lang="tr-TR" i="1" dirty="0"/>
              <a:t> </a:t>
            </a:r>
            <a:r>
              <a:rPr lang="tr-TR" i="1" dirty="0" err="1"/>
              <a:t>triumfalnej</a:t>
            </a:r>
            <a:r>
              <a:rPr lang="tr-TR" i="1" dirty="0"/>
              <a:t>!!</a:t>
            </a:r>
            <a:endParaRPr lang="tr-TR" dirty="0"/>
          </a:p>
          <a:p>
            <a:r>
              <a:rPr lang="tr-TR" i="1" dirty="0"/>
              <a:t> </a:t>
            </a:r>
            <a:endParaRPr lang="tr-TR" dirty="0"/>
          </a:p>
          <a:p>
            <a:r>
              <a:rPr lang="tr-TR" i="1" dirty="0" err="1"/>
              <a:t>Oddajcie</a:t>
            </a:r>
            <a:r>
              <a:rPr lang="tr-TR" i="1" dirty="0"/>
              <a:t> mi </a:t>
            </a:r>
            <a:r>
              <a:rPr lang="tr-TR" i="1" dirty="0" err="1"/>
              <a:t>piec</a:t>
            </a:r>
            <a:endParaRPr lang="tr-TR" dirty="0"/>
          </a:p>
          <a:p>
            <a:r>
              <a:rPr lang="tr-TR" i="1" dirty="0" err="1"/>
              <a:t>Podobny</a:t>
            </a:r>
            <a:r>
              <a:rPr lang="tr-TR" i="1" dirty="0"/>
              <a:t> do </a:t>
            </a:r>
            <a:r>
              <a:rPr lang="tr-TR" i="1" dirty="0" err="1"/>
              <a:t>bramy</a:t>
            </a:r>
            <a:r>
              <a:rPr lang="tr-TR" i="1" dirty="0"/>
              <a:t> </a:t>
            </a:r>
            <a:r>
              <a:rPr lang="tr-TR" i="1" dirty="0" err="1"/>
              <a:t>triumfalnej</a:t>
            </a:r>
            <a:r>
              <a:rPr lang="tr-TR" i="1" dirty="0"/>
              <a:t>!!!</a:t>
            </a:r>
            <a:endParaRPr lang="tr-TR" dirty="0"/>
          </a:p>
          <a:p>
            <a:r>
              <a:rPr lang="tr-TR" i="1" dirty="0"/>
              <a:t> </a:t>
            </a:r>
            <a:endParaRPr lang="tr-TR" dirty="0"/>
          </a:p>
          <a:p>
            <a:r>
              <a:rPr lang="tr-TR" i="1" dirty="0" err="1"/>
              <a:t>Zabrali</a:t>
            </a:r>
            <a:r>
              <a:rPr lang="tr-TR" i="1" dirty="0"/>
              <a:t>.</a:t>
            </a:r>
            <a:endParaRPr lang="tr-TR" dirty="0"/>
          </a:p>
          <a:p>
            <a:r>
              <a:rPr lang="tr-TR" i="1" dirty="0" err="1"/>
              <a:t>Została</a:t>
            </a:r>
            <a:r>
              <a:rPr lang="tr-TR" i="1" dirty="0"/>
              <a:t> </a:t>
            </a:r>
            <a:r>
              <a:rPr lang="tr-TR" i="1" dirty="0" err="1"/>
              <a:t>po</a:t>
            </a:r>
            <a:r>
              <a:rPr lang="tr-TR" i="1" dirty="0"/>
              <a:t> nim </a:t>
            </a:r>
            <a:r>
              <a:rPr lang="tr-TR" i="1" dirty="0" err="1"/>
              <a:t>tylko</a:t>
            </a:r>
            <a:endParaRPr lang="tr-TR" dirty="0"/>
          </a:p>
          <a:p>
            <a:r>
              <a:rPr lang="tr-TR" i="1" dirty="0" err="1"/>
              <a:t>szara</a:t>
            </a:r>
            <a:endParaRPr lang="tr-TR" dirty="0"/>
          </a:p>
          <a:p>
            <a:r>
              <a:rPr lang="tr-TR" i="1" dirty="0" err="1"/>
              <a:t>naga</a:t>
            </a:r>
            <a:endParaRPr lang="tr-TR" dirty="0"/>
          </a:p>
          <a:p>
            <a:r>
              <a:rPr lang="tr-TR" i="1" dirty="0" err="1"/>
              <a:t>jama</a:t>
            </a:r>
            <a:endParaRPr lang="tr-TR" dirty="0"/>
          </a:p>
          <a:p>
            <a:r>
              <a:rPr lang="tr-TR" i="1" dirty="0"/>
              <a:t> </a:t>
            </a:r>
            <a:endParaRPr lang="tr-TR" dirty="0"/>
          </a:p>
          <a:p>
            <a:r>
              <a:rPr lang="tr-TR" i="1" dirty="0" err="1"/>
              <a:t>szara</a:t>
            </a:r>
            <a:r>
              <a:rPr lang="tr-TR" i="1" dirty="0"/>
              <a:t> </a:t>
            </a:r>
            <a:r>
              <a:rPr lang="tr-TR" i="1" dirty="0" err="1"/>
              <a:t>naga</a:t>
            </a:r>
            <a:r>
              <a:rPr lang="tr-TR" i="1" dirty="0"/>
              <a:t> </a:t>
            </a:r>
            <a:r>
              <a:rPr lang="tr-TR" i="1" dirty="0" err="1"/>
              <a:t>jama</a:t>
            </a:r>
            <a:r>
              <a:rPr lang="tr-TR" i="1" dirty="0"/>
              <a:t>.</a:t>
            </a:r>
            <a:endParaRPr lang="tr-TR" dirty="0"/>
          </a:p>
          <a:p>
            <a:r>
              <a:rPr lang="tr-TR" i="1" dirty="0"/>
              <a:t> </a:t>
            </a:r>
            <a:endParaRPr lang="tr-TR" dirty="0"/>
          </a:p>
          <a:p>
            <a:r>
              <a:rPr lang="tr-TR" i="1" dirty="0"/>
              <a:t>I </a:t>
            </a:r>
            <a:r>
              <a:rPr lang="tr-TR" i="1" dirty="0" err="1"/>
              <a:t>to</a:t>
            </a:r>
            <a:r>
              <a:rPr lang="tr-TR" i="1" dirty="0"/>
              <a:t> mi </a:t>
            </a:r>
            <a:r>
              <a:rPr lang="tr-TR" i="1" dirty="0" err="1"/>
              <a:t>wystarczy</a:t>
            </a:r>
            <a:r>
              <a:rPr lang="tr-TR" i="1" dirty="0"/>
              <a:t>:</a:t>
            </a:r>
            <a:endParaRPr lang="tr-TR" dirty="0"/>
          </a:p>
          <a:p>
            <a:r>
              <a:rPr lang="tr-TR" i="1" dirty="0" err="1"/>
              <a:t>szara</a:t>
            </a:r>
            <a:r>
              <a:rPr lang="tr-TR" i="1" dirty="0"/>
              <a:t> </a:t>
            </a:r>
            <a:r>
              <a:rPr lang="tr-TR" i="1" dirty="0" err="1"/>
              <a:t>naga</a:t>
            </a:r>
            <a:r>
              <a:rPr lang="tr-TR" i="1" dirty="0"/>
              <a:t> </a:t>
            </a:r>
            <a:r>
              <a:rPr lang="tr-TR" i="1" dirty="0" err="1"/>
              <a:t>jama</a:t>
            </a:r>
            <a:endParaRPr lang="tr-TR" dirty="0"/>
          </a:p>
          <a:p>
            <a:r>
              <a:rPr lang="tr-TR" i="1" dirty="0" err="1"/>
              <a:t>szara-naga-jama</a:t>
            </a:r>
            <a:endParaRPr lang="tr-TR" dirty="0"/>
          </a:p>
          <a:p>
            <a:r>
              <a:rPr lang="tr-TR" i="1" dirty="0" err="1"/>
              <a:t>sza-ra-na-ga-ja-ma</a:t>
            </a:r>
            <a:endParaRPr lang="tr-TR" dirty="0"/>
          </a:p>
          <a:p>
            <a:r>
              <a:rPr lang="tr-TR" i="1" dirty="0" err="1"/>
              <a:t>szaranagajama</a:t>
            </a:r>
            <a:r>
              <a:rPr lang="tr-TR" i="1"/>
              <a:t>.</a:t>
            </a:r>
            <a:endParaRPr lang="tr-TR"/>
          </a:p>
          <a:p>
            <a:endParaRPr lang="tr-TR"/>
          </a:p>
        </p:txBody>
      </p:sp>
    </p:spTree>
    <p:extLst>
      <p:ext uri="{BB962C8B-B14F-4D97-AF65-F5344CB8AC3E}">
        <p14:creationId xmlns:p14="http://schemas.microsoft.com/office/powerpoint/2010/main" val="3356134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a:t>Szymański</a:t>
            </a:r>
            <a:r>
              <a:rPr lang="tr-TR" dirty="0"/>
              <a:t>, </a:t>
            </a:r>
            <a:r>
              <a:rPr lang="tr-TR" dirty="0" err="1"/>
              <a:t>Wiesław</a:t>
            </a:r>
            <a:r>
              <a:rPr lang="tr-TR" dirty="0"/>
              <a:t> </a:t>
            </a:r>
            <a:r>
              <a:rPr lang="tr-TR" dirty="0" err="1"/>
              <a:t>Paweł</a:t>
            </a:r>
            <a:r>
              <a:rPr lang="tr-TR" dirty="0"/>
              <a:t>. </a:t>
            </a:r>
            <a:r>
              <a:rPr lang="tr-TR" dirty="0" err="1"/>
              <a:t>Outsiderzy</a:t>
            </a:r>
            <a:r>
              <a:rPr lang="tr-TR" dirty="0"/>
              <a:t> i </a:t>
            </a:r>
            <a:r>
              <a:rPr lang="tr-TR" dirty="0" err="1"/>
              <a:t>słowiarze</a:t>
            </a:r>
            <a:r>
              <a:rPr lang="tr-TR" dirty="0"/>
              <a:t>: </a:t>
            </a:r>
            <a:r>
              <a:rPr lang="tr-TR" dirty="0" err="1"/>
              <a:t>eseje</a:t>
            </a:r>
            <a:r>
              <a:rPr lang="tr-TR" dirty="0"/>
              <a:t>, </a:t>
            </a:r>
            <a:r>
              <a:rPr lang="tr-TR" dirty="0" err="1"/>
              <a:t>szkice</a:t>
            </a:r>
            <a:r>
              <a:rPr lang="tr-TR" dirty="0"/>
              <a:t>, </a:t>
            </a:r>
            <a:r>
              <a:rPr lang="tr-TR" dirty="0" err="1"/>
              <a:t>interpretacje</a:t>
            </a:r>
            <a:r>
              <a:rPr lang="tr-TR" dirty="0"/>
              <a:t>. </a:t>
            </a:r>
            <a:r>
              <a:rPr lang="tr-TR" dirty="0" err="1"/>
              <a:t>Wrocław</a:t>
            </a:r>
            <a:r>
              <a:rPr lang="tr-TR" dirty="0"/>
              <a:t>: </a:t>
            </a:r>
            <a:r>
              <a:rPr lang="tr-TR" dirty="0" err="1"/>
              <a:t>Zakład</a:t>
            </a:r>
            <a:r>
              <a:rPr lang="tr-TR" dirty="0"/>
              <a:t> </a:t>
            </a:r>
            <a:r>
              <a:rPr lang="tr-TR" dirty="0" err="1"/>
              <a:t>Narodowy</a:t>
            </a:r>
            <a:r>
              <a:rPr lang="tr-TR" dirty="0"/>
              <a:t> im. </a:t>
            </a:r>
            <a:r>
              <a:rPr lang="tr-TR" dirty="0" err="1"/>
              <a:t>Ossolińskich</a:t>
            </a:r>
            <a:r>
              <a:rPr lang="tr-TR" dirty="0"/>
              <a:t>, 1973.</a:t>
            </a:r>
          </a:p>
          <a:p>
            <a:r>
              <a:rPr lang="pl-PL" dirty="0"/>
              <a:t>Barańczak, Stanisław.Język poetycki Mirona Białoszewskiego.	</a:t>
            </a:r>
            <a:r>
              <a:rPr lang="pl-PL"/>
              <a:t>Wrocław: Ossolineum, 2016.</a:t>
            </a:r>
            <a:endParaRPr lang="tr-TR" dirty="0"/>
          </a:p>
        </p:txBody>
      </p:sp>
    </p:spTree>
    <p:extLst>
      <p:ext uri="{BB962C8B-B14F-4D97-AF65-F5344CB8AC3E}">
        <p14:creationId xmlns:p14="http://schemas.microsoft.com/office/powerpoint/2010/main" val="200997264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TotalTime>
  <Words>366</Words>
  <Application>Microsoft Office PowerPoint</Application>
  <PresentationFormat>Ekran Gösterisi (4:3)</PresentationFormat>
  <Paragraphs>73</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Çağdaş Polonya Edebiyatı</vt:lpstr>
      <vt:lpstr>1956-1968 Yılları Arası Polonya Edebiyatı</vt:lpstr>
      <vt:lpstr>Linguistik Şiir</vt:lpstr>
      <vt:lpstr>Şairler </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Çağdaş Polonya Edebiyatı</dc:title>
  <dc:creator>nevra vardal</dc:creator>
  <cp:lastModifiedBy>nevra vardal</cp:lastModifiedBy>
  <cp:revision>24</cp:revision>
  <dcterms:created xsi:type="dcterms:W3CDTF">2020-05-06T18:51:13Z</dcterms:created>
  <dcterms:modified xsi:type="dcterms:W3CDTF">2020-05-20T08:03:21Z</dcterms:modified>
</cp:coreProperties>
</file>