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29BCA-1E39-43D8-8FF9-801AC9E4DD1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4: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جی ہاں/جی نہیں</a:t>
            </a: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l"/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جی ہاں</a:t>
            </a:r>
          </a:p>
          <a:p>
            <a:pPr algn="l">
              <a:buNone/>
            </a:pPr>
            <a:endParaRPr lang="ur-PK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جی نہیں</a:t>
            </a:r>
          </a:p>
          <a:p>
            <a:pPr algn="l">
              <a:buNone/>
            </a:pPr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</a:t>
            </a:r>
          </a:p>
          <a:p>
            <a:pPr algn="l"/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Kelimeler:</a:t>
            </a:r>
            <a:endParaRPr lang="ur-PK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900" dirty="0" smtClean="0">
              <a:latin typeface="Bookman Old Style" pitchFamily="18" charset="0"/>
              <a:cs typeface="Nafees Nastaleeq" pitchFamily="2" charset="-78"/>
            </a:endParaRPr>
          </a:p>
          <a:p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 </a:t>
            </a:r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</a:t>
            </a:r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خربوزہ</a:t>
            </a:r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(e) </a:t>
            </a:r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					</a:t>
            </a:r>
          </a:p>
          <a:p>
            <a:pPr algn="l"/>
            <a:endParaRPr lang="tr-TR" sz="4900" dirty="0" smtClean="0">
              <a:latin typeface="Bookman Old Style" pitchFamily="18" charset="0"/>
              <a:cs typeface="Nafees Nastaleeq" pitchFamily="2" charset="-78"/>
            </a:endParaRPr>
          </a:p>
          <a:p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    کیلا   </a:t>
            </a:r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(e)</a:t>
            </a:r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					</a:t>
            </a:r>
          </a:p>
          <a:p>
            <a:pPr algn="l"/>
            <a:endParaRPr lang="tr-TR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 سیب      </a:t>
            </a:r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(e)  </a:t>
            </a:r>
            <a:endParaRPr lang="ur-PK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</a:t>
            </a:r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پھل</a:t>
            </a:r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(e) </a:t>
            </a:r>
            <a:endParaRPr lang="ur-PK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>
              <a:buNone/>
            </a:pPr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</a:t>
            </a:r>
          </a:p>
          <a:p>
            <a:pPr algn="l"/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</a:t>
            </a:r>
            <a:r>
              <a:rPr lang="ur-PK" sz="4900" dirty="0" smtClean="0">
                <a:latin typeface="Bookman Old Style" pitchFamily="18" charset="0"/>
                <a:cs typeface="Nafees Nastaleeq" pitchFamily="2" charset="-78"/>
              </a:rPr>
              <a:t>کیمرہ</a:t>
            </a:r>
            <a:r>
              <a:rPr lang="tr-TR" sz="4900" dirty="0" smtClean="0">
                <a:latin typeface="Bookman Old Style" pitchFamily="18" charset="0"/>
                <a:cs typeface="Nafees Nastaleeq" pitchFamily="2" charset="-78"/>
              </a:rPr>
              <a:t> (e) </a:t>
            </a:r>
            <a:endParaRPr lang="ur-PK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>
              <a:buNone/>
            </a:pPr>
            <a:endParaRPr lang="tr-TR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>
              <a:buNone/>
            </a:pPr>
            <a:endParaRPr lang="tr-TR" dirty="0" smtClean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کیا  چیز  ہے؟  		یہ گھڑی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کیا وہ بھی گھڑی ہے؟ 	جی ہاں، وہ بھی گھڑی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کیا یہ بھی گھڑی ہے؟ 	جی نہیں، یہ  گھڑی نہیں، کمرہ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یا چیزیں ہیں؟ 		یہ پھل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کیا کیا پھل ہیں؟ 	یہ کیلا ہے، یہ سیب ہے اور یہ خربوزہ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کیا یہ خربوزے ہیں؟ 	جی نہیں، یہ خربوزے نہیں، سیب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کیا یہ کیلے ہیں؟		جی ہاں، وہ کیلے ہیں۔	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1729422"/>
          <a:ext cx="5940660" cy="3857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/>
                <a:gridCol w="1188132"/>
                <a:gridCol w="1188132"/>
                <a:gridCol w="1188132"/>
                <a:gridCol w="1188132"/>
              </a:tblGrid>
              <a:tr h="2059618">
                <a:tc>
                  <a:txBody>
                    <a:bodyPr/>
                    <a:lstStyle/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ہے؟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میز</a:t>
                      </a: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کھڑکی</a:t>
                      </a: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کانٹا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نہیں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کرسی</a:t>
                      </a: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دروازہ</a:t>
                      </a: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چمچہ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یہ</a:t>
                      </a:r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  </a:t>
                      </a: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/</a:t>
                      </a: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وہ  </a:t>
                      </a:r>
                      <a:endParaRPr lang="tr-TR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68291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ہیں؟</a:t>
                      </a:r>
                      <a:endParaRPr lang="tr-TR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الماریاں</a:t>
                      </a: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کرسیاں</a:t>
                      </a:r>
                    </a:p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چمچے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نہیں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کھڑکیاں</a:t>
                      </a: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میزیں</a:t>
                      </a: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کانٹے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یہ</a:t>
                      </a:r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  </a:t>
                      </a: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/</a:t>
                      </a: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وہ  </a:t>
                      </a:r>
                      <a:endParaRPr lang="tr-TR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اکیس		۲۱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بائیس		۲۲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تئیس		۲۳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چوبیس		۲۴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پچیس		۲۵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چھبیس	۲۶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ستائیس	۲۷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اٹھائیس	۲۸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انتیس		۲۹</a:t>
            </a:r>
          </a:p>
          <a:p>
            <a:pPr algn="r" rtl="1"/>
            <a:r>
              <a:rPr lang="ur-PK" smtClean="0">
                <a:latin typeface="Nafees Nastaleeq" pitchFamily="2" charset="-78"/>
                <a:cs typeface="Nafees Nastaleeq" pitchFamily="2" charset="-78"/>
              </a:rPr>
              <a:t>تیس		۳۰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اتوار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سوموار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منگل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بدھ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جمعرات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جمعہ</a:t>
            </a:r>
          </a:p>
          <a:p>
            <a:pPr algn="r" rtl="1"/>
            <a:r>
              <a:rPr lang="ur-PK" smtClean="0">
                <a:latin typeface="Nafees Nastaleeq" pitchFamily="2" charset="-78"/>
                <a:cs typeface="Nafees Nastaleeq" pitchFamily="2" charset="-78"/>
              </a:rPr>
              <a:t>ہفتہ</a:t>
            </a:r>
          </a:p>
          <a:p>
            <a:pPr algn="r" rtl="1">
              <a:buNone/>
            </a:pP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496</TotalTime>
  <Words>113</Words>
  <Application>Microsoft Office PowerPoint</Application>
  <PresentationFormat>Ekran Gösterisi (4:3)</PresentationFormat>
  <Paragraphs>100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Zengin</vt:lpstr>
      <vt:lpstr>URDU KonuŞma ders 4:  جی ہاں/جی نہیں</vt:lpstr>
      <vt:lpstr>Kaynakça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47</cp:revision>
  <dcterms:created xsi:type="dcterms:W3CDTF">2017-04-17T09:25:51Z</dcterms:created>
  <dcterms:modified xsi:type="dcterms:W3CDTF">2017-05-28T21:12:54Z</dcterms:modified>
</cp:coreProperties>
</file>