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CE26FE77-FD7E-462F-8C10-DC4DDFAAB7B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B8D0342-0F76-46F4-A480-3FFBA132265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CE26FE77-FD7E-462F-8C10-DC4DDFAAB7B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8D0342-0F76-46F4-A480-3FFBA1322653}"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E26FE77-FD7E-462F-8C10-DC4DDFAAB7B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AKDENİZ HAVZASI DIŞINDA UYGARLIĞIN GELİŞİMİ-ASYA</a:t>
            </a:r>
            <a:endParaRPr lang="tr-TR" dirty="0"/>
          </a:p>
        </p:txBody>
      </p:sp>
      <p:sp>
        <p:nvSpPr>
          <p:cNvPr id="3" name="2 Alt Başlık"/>
          <p:cNvSpPr>
            <a:spLocks noGrp="1"/>
          </p:cNvSpPr>
          <p:nvPr>
            <p:ph type="subTitle" idx="1"/>
          </p:nvPr>
        </p:nvSpPr>
        <p:spPr/>
        <p:txBody>
          <a:bodyPr/>
          <a:lstStyle/>
          <a:p>
            <a:r>
              <a:rPr lang="tr-TR" dirty="0" smtClean="0"/>
              <a:t>IX. HAFTA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İskender’in </a:t>
            </a:r>
            <a:r>
              <a:rPr lang="tr-TR" dirty="0"/>
              <a:t>Pers İmparatorluğu’nu yıkmasından sonra yüzlerce yıl elinde tuttuğu Yakındoğu hakimiyetini kaybeden İran çok kısa bir süre sonra sahip olduğu büyük uygarlık deneyiminin etkisiyle yeniden tarih sahnesindeki yerini aldı. Önce Partlar sonrasında da Sasaniler Roma’nın en büyük rakibi oldular. Romalılarla Sasaniler arasındaki mücadele yüzlerce yıl sürdü.</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Doğu-Batı </a:t>
            </a:r>
            <a:r>
              <a:rPr lang="tr-TR" dirty="0"/>
              <a:t>ticaret yolunu yüzlerce yıl kontrol eden Sasaniler katı sınıfsal ayrımlara dayalı bir toplumsal yapı kurmuşlardı. Doğu tipi despotizmin tipik bir örneğini teşkil etmekteydiler. Artan sosyal huzursuzluk ve Roma ile giriştikleri yüzlerce yıllık mücadele devletin çökmesinde büyük bir rol oynadı. Son imparator Yezdigerd’in Arap ordularıyla mücadelesi sonucunda Sasani İmparatorluğu 7. Yüzyılda yıkıldı. Fakat sahip olduğu uygarlığın maddi ve manevi unsurları yeni egemen İslam uygarlığının yükselişinde çok önemli bir rol oynadı.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Hindistan </a:t>
            </a:r>
            <a:r>
              <a:rPr lang="tr-TR" dirty="0"/>
              <a:t>çok geniş ve çeşitlilik gösteren bir coğrafyaya sahip olması nedeniyle, ülkenin tamamını kapsayan bir siyasi birliğin binlerce yıl boyunca kurulamadığı bir ülke oldu. Özellikle Ganj ve İndus nehirleri havzalarında artan nüfus büyük bir krallığın ortaya çıkmasına neden oldu. Ancak MÖ 2000 dolaylarında muhtemelen Aryenler tarafından başlatılan istila bu krallığı ortadan kaldırdı. Hindistan çok uzun süre çatışan küçük siyasal </a:t>
            </a:r>
            <a:r>
              <a:rPr lang="tr-TR" dirty="0" smtClean="0"/>
              <a:t>birimlere  </a:t>
            </a:r>
            <a:r>
              <a:rPr lang="tr-TR" dirty="0"/>
              <a:t>bölünmüş halini devam ettirdi.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Büyük </a:t>
            </a:r>
            <a:r>
              <a:rPr lang="tr-TR" dirty="0"/>
              <a:t>İskender’in yarım kalan Hindistan seferinin ardından ortaya çıkan Maurya Hanedanı İndus ve Ganj havzalarını kontrol altına alarak ülkenin bir bölümünü kontrol etmeyi başardı. Hindistan sürekli olarak kuzeyinden gelen istilalarla karşılaşsa da uygarlığının, yeni gelenlerini bir anlamda asimile edici niteliğiyle dikkati çekmektedir. Mitlerin, kültlerin ve inanışların zenginliği ve bunları savunmaktaki inancı tek bir dinin hiçbir zaman egemen olamamasına neden olmuştur. Kast sistemi ve bu sistemin üzerine inşa edilen reenkarnasyon düşüncesi toplumun statik yapısını yüzyıllarca korumasını sağlamıştır.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Dünyanın </a:t>
            </a:r>
            <a:r>
              <a:rPr lang="tr-TR" dirty="0"/>
              <a:t>en kadim uygarlıklarından birine sahip olan Çin’de de büyük bir süreklilik görülmektedir.  Hindistan’da bu sürekliliği sağlayan dinamik, esas olarak kast sistemine dayalı sosyo-ekonomik model olurken Çin’de bu dinamik, yönetici elitin Konfüçyen değerlere sahip olmasıdır. Dış etkenlerden de büyük ölçüde uzak olan Çin’de merkezileşme, önce geniş coğrafyadaki çok sayıda devletin teşkili şeklinde olmuş, “savaşan devletler çağı”nın ardından Ch’in hanedanı MÖ 221 de Çin merkezi birliği sağlamayı başarmıştır.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Ch’in </a:t>
            </a:r>
            <a:r>
              <a:rPr lang="tr-TR" dirty="0"/>
              <a:t>hanedanından sonra gelen Han hanedanı döneminden itibaren, özellikle kuzeyden gelen göçebe saldırılarını önlemeyi başaran Çin batısıyla ticari ilişkilerini geliştirmeye başladı. İpek yolunun temelinin atıldığı bu ticari ilişkiler Roma ile dahi diplomatik ilişkiler kurulmasını sağlayacaktır. Fakat Çin Roma’nın aksine muazzam kaynaklarına rağmen yayılma gibi bir amaç gütmeyecektir.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Ele </a:t>
            </a:r>
            <a:r>
              <a:rPr lang="tr-TR" dirty="0"/>
              <a:t>alınan uygarlıklar içinde en izole biçimde gelişen uygarlık Japon uygarlığı olacaktır. MÖ 4. Yüzyılda Kore yarımadasından gelen Japon kabileleri güneydeki daha ılıman, pirinç tarımına uygun adalara yerleşmeye başladı. Fakat adalar daha çok dağlık ve tarım alanlarının kısıtlı olduğu yerlerdi. Bu yüzden denizcilik ve balıkçılık gelişecektir.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Japonya’nın </a:t>
            </a:r>
            <a:r>
              <a:rPr lang="tr-TR" dirty="0"/>
              <a:t>coğrafi yapısı merkezi bir siyasi birlik kurulmasını binlerce yıl mümkün kılmayacaktır. Avrupa’daki feodalizme benzer biçimde yerel lordlar toprağa ve siyasal güce hakim olacaklardır. Japonya yanı başındaki Çin uygarlığından beslenecektir. Konfüçyanizm, Budizm gibi inanışlar ülkeye Çin’den girecek, Japon alfabesi Çin alfabesi üzerinden doğacaktır. Ayrıca demir işlemeciliği de Çin’den öğrenilecektir.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8</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AKDENİZ HAVZASI DIŞINDA UYGARLIĞIN GELİŞİMİ-ASYA</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AKDENİZ HAVZASI DIŞINDA UYGARLIĞIN GELİŞİMİ-ASYA</dc:title>
  <dc:creator>canan</dc:creator>
  <cp:lastModifiedBy>canan</cp:lastModifiedBy>
  <cp:revision>4</cp:revision>
  <dcterms:created xsi:type="dcterms:W3CDTF">2019-03-30T17:40:58Z</dcterms:created>
  <dcterms:modified xsi:type="dcterms:W3CDTF">2019-03-31T13:56:18Z</dcterms:modified>
</cp:coreProperties>
</file>