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E92E4209-69DA-4965-AFA1-2D468E83CD6E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6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18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06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0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95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54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86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89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54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52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73C90-58FD-49D3-BB5D-23065D0D476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B3E13-D357-4105-92B4-4BE52FC10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92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YÜZ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854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Alın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Alın için her iki elin dört parmağı kaşlar arasına yerleştirilir.</a:t>
            </a:r>
          </a:p>
          <a:p>
            <a:endParaRPr lang="tr-TR" dirty="0"/>
          </a:p>
          <a:p>
            <a:r>
              <a:rPr lang="tr-TR" dirty="0" smtClean="0"/>
              <a:t>Derin </a:t>
            </a:r>
            <a:r>
              <a:rPr lang="tr-TR" dirty="0" err="1" smtClean="0"/>
              <a:t>stroking</a:t>
            </a:r>
            <a:r>
              <a:rPr lang="tr-TR" dirty="0" smtClean="0"/>
              <a:t> ile önce yukarı, sonra </a:t>
            </a:r>
            <a:r>
              <a:rPr lang="tr-TR" dirty="0" err="1" smtClean="0"/>
              <a:t>laterale</a:t>
            </a:r>
            <a:r>
              <a:rPr lang="tr-TR" dirty="0" smtClean="0"/>
              <a:t> doğru ilerleyerek şakaklara gelinir.</a:t>
            </a:r>
          </a:p>
          <a:p>
            <a:endParaRPr lang="tr-TR" dirty="0"/>
          </a:p>
          <a:p>
            <a:r>
              <a:rPr lang="tr-TR" dirty="0" smtClean="0"/>
              <a:t>Şakaklarda birkaç kez </a:t>
            </a:r>
            <a:r>
              <a:rPr lang="tr-TR" dirty="0" err="1" smtClean="0"/>
              <a:t>friction</a:t>
            </a:r>
            <a:r>
              <a:rPr lang="tr-TR" dirty="0" smtClean="0"/>
              <a:t> yapılıp aynı yerden başlangıç noktasına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649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3 er kez </a:t>
            </a:r>
            <a:r>
              <a:rPr lang="tr-TR" b="1" dirty="0" err="1" smtClean="0"/>
              <a:t>Kneading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Stroking</a:t>
            </a:r>
            <a:r>
              <a:rPr lang="tr-TR" dirty="0" smtClean="0"/>
              <a:t> yapılan beş bölgeye </a:t>
            </a:r>
            <a:r>
              <a:rPr lang="tr-TR" dirty="0" err="1" smtClean="0"/>
              <a:t>stroking</a:t>
            </a:r>
            <a:r>
              <a:rPr lang="tr-TR" dirty="0" smtClean="0"/>
              <a:t> hareketlerinde olduğu gibi, aynı parmaklarla, başparmak yönünde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Sadece göz bölgesine </a:t>
            </a:r>
            <a:r>
              <a:rPr lang="tr-TR" dirty="0" err="1" smtClean="0"/>
              <a:t>kneading</a:t>
            </a:r>
            <a:r>
              <a:rPr lang="tr-TR" dirty="0" smtClean="0"/>
              <a:t> yerine yine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211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3 er kez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bölgelere başlangıçta olduğu gibi üçer kez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316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010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boyun ve omuz kısmında giysi ve sıkı askılar olmamalıdır.</a:t>
            </a:r>
          </a:p>
          <a:p>
            <a:endParaRPr lang="tr-TR" dirty="0"/>
          </a:p>
          <a:p>
            <a:r>
              <a:rPr lang="tr-TR" dirty="0" smtClean="0"/>
              <a:t>Gözlük, kolye ve küpeler çıkartılmalıdır. Hastanın makyajı varsa silinmelidir. Uzun saçlar yastık kılıfı veya havlu ile toplanmalıdır.</a:t>
            </a:r>
          </a:p>
          <a:p>
            <a:endParaRPr lang="tr-TR" dirty="0"/>
          </a:p>
          <a:p>
            <a:r>
              <a:rPr lang="tr-TR" dirty="0" smtClean="0"/>
              <a:t>Yüz masajı sakal ve bıyık üzerinden uygulanmaz. Gerekirse hastaya tıraş olması söylenmelidir.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78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sırtüstü rahat bir şekilde yatırılır.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Baş altına yastık koyulur.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42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Yüz masajı talk pudrası ile uygulanır.</a:t>
            </a:r>
          </a:p>
          <a:p>
            <a:endParaRPr lang="tr-TR" dirty="0"/>
          </a:p>
          <a:p>
            <a:r>
              <a:rPr lang="tr-TR" dirty="0" smtClean="0"/>
              <a:t>Pudrayı sürerken hastanın gözlerine kaçmamasına dikkat edilmelidir.</a:t>
            </a:r>
          </a:p>
          <a:p>
            <a:endParaRPr lang="tr-TR" dirty="0"/>
          </a:p>
          <a:p>
            <a:r>
              <a:rPr lang="tr-TR" dirty="0" smtClean="0"/>
              <a:t>Pudra önce avuca dökülür, daha sonra parmaklarla hastanın yüzüne sürülür.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39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Terapist hastanın baş tarafında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9058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Çene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Her iki elin parmakları arasına alınır ve derin </a:t>
            </a:r>
            <a:r>
              <a:rPr lang="tr-TR" dirty="0" err="1" smtClean="0"/>
              <a:t>stroking</a:t>
            </a:r>
            <a:r>
              <a:rPr lang="tr-TR" dirty="0" smtClean="0"/>
              <a:t>(3 kez) ile yukarı ve dışa doğru eller birbirinden açılarak ilerlenir.</a:t>
            </a:r>
          </a:p>
          <a:p>
            <a:endParaRPr lang="tr-TR" dirty="0"/>
          </a:p>
          <a:p>
            <a:r>
              <a:rPr lang="tr-TR" dirty="0" smtClean="0"/>
              <a:t>Şakaklarda birkaç kere başparmak yönünde </a:t>
            </a:r>
            <a:r>
              <a:rPr lang="tr-TR" dirty="0" err="1" smtClean="0"/>
              <a:t>friction</a:t>
            </a:r>
            <a:r>
              <a:rPr lang="tr-TR" dirty="0" smtClean="0"/>
              <a:t> yapılıp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çeneye geri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91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Ağız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her iki elin ikinci ve üçüncü parmakları arasına alınır.</a:t>
            </a:r>
          </a:p>
          <a:p>
            <a:endParaRPr lang="tr-TR" dirty="0"/>
          </a:p>
          <a:p>
            <a:r>
              <a:rPr lang="tr-TR" dirty="0" smtClean="0"/>
              <a:t>Ağız kenarında parmaklar bitişerek derin </a:t>
            </a:r>
            <a:r>
              <a:rPr lang="tr-TR" dirty="0" err="1" smtClean="0"/>
              <a:t>stroking</a:t>
            </a:r>
            <a:r>
              <a:rPr lang="tr-TR" dirty="0" smtClean="0"/>
              <a:t>(3 kez) ile şakaklara doğru ilerlenir.</a:t>
            </a:r>
          </a:p>
          <a:p>
            <a:endParaRPr lang="tr-TR" dirty="0"/>
          </a:p>
          <a:p>
            <a:r>
              <a:rPr lang="tr-TR" dirty="0" smtClean="0"/>
              <a:t>Orada </a:t>
            </a:r>
            <a:r>
              <a:rPr lang="tr-TR" dirty="0" err="1" smtClean="0"/>
              <a:t>friction</a:t>
            </a:r>
            <a:r>
              <a:rPr lang="tr-TR" dirty="0" smtClean="0"/>
              <a:t> yapılıp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aynı yerden ağız kenarlarına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7774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Burun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elin ikinci ve üçüncü parmakları bitişik olarak burun kanatlarına yerleştirilir.</a:t>
            </a:r>
          </a:p>
          <a:p>
            <a:endParaRPr lang="tr-TR" dirty="0"/>
          </a:p>
          <a:p>
            <a:r>
              <a:rPr lang="tr-TR" dirty="0" smtClean="0"/>
              <a:t>Buradan derin </a:t>
            </a:r>
            <a:r>
              <a:rPr lang="tr-TR" dirty="0" err="1" smtClean="0"/>
              <a:t>stroking</a:t>
            </a:r>
            <a:r>
              <a:rPr lang="tr-TR" dirty="0" smtClean="0"/>
              <a:t>(3 kez) ile şakaklara ilerlenir.</a:t>
            </a:r>
          </a:p>
          <a:p>
            <a:endParaRPr lang="tr-TR" dirty="0"/>
          </a:p>
          <a:p>
            <a:r>
              <a:rPr lang="tr-TR" dirty="0" smtClean="0"/>
              <a:t>Şakaklarda </a:t>
            </a:r>
            <a:r>
              <a:rPr lang="tr-TR" dirty="0" err="1" smtClean="0"/>
              <a:t>friction</a:t>
            </a:r>
            <a:r>
              <a:rPr lang="tr-TR" dirty="0" smtClean="0"/>
              <a:t> yapıldıktan sonra aynı yerden burun kanatlarına geri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043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Gözler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Gözlerin alt ve üst kenarlarına her iki elin ikinci ve üçüncü parmakları yerleştirilir. (gözler ve göz kapakları arada kalacak şekilde)</a:t>
            </a:r>
          </a:p>
          <a:p>
            <a:endParaRPr lang="tr-TR" dirty="0"/>
          </a:p>
          <a:p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şakaklara gelinir.</a:t>
            </a:r>
          </a:p>
          <a:p>
            <a:endParaRPr lang="tr-TR" dirty="0"/>
          </a:p>
          <a:p>
            <a:r>
              <a:rPr lang="tr-TR" dirty="0" smtClean="0"/>
              <a:t>Şakaklarda birkaç kez </a:t>
            </a:r>
            <a:r>
              <a:rPr lang="tr-TR" dirty="0" err="1" smtClean="0"/>
              <a:t>friction</a:t>
            </a:r>
            <a:r>
              <a:rPr lang="tr-TR" dirty="0" smtClean="0"/>
              <a:t> yapılıp aynı yerden başlangıç noktasına dönülür.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68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341</Words>
  <Application>Microsoft Office PowerPoint</Application>
  <PresentationFormat>Geniş ekran</PresentationFormat>
  <Paragraphs>57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YÜZ MASAJI</vt:lpstr>
      <vt:lpstr>Hastanın Hazırlanması</vt:lpstr>
      <vt:lpstr>Hastanın Pozisyonu</vt:lpstr>
      <vt:lpstr>PowerPoint Sunusu</vt:lpstr>
      <vt:lpstr>Terapist Pozisyonu</vt:lpstr>
      <vt:lpstr>Çene </vt:lpstr>
      <vt:lpstr>Ağız </vt:lpstr>
      <vt:lpstr>Burun </vt:lpstr>
      <vt:lpstr>Gözler </vt:lpstr>
      <vt:lpstr>Alın </vt:lpstr>
      <vt:lpstr>3 er kez Kneading</vt:lpstr>
      <vt:lpstr>3 er kez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YÜZ MASAJI</dc:title>
  <dc:creator>Windows Kullanıcısı</dc:creator>
  <cp:lastModifiedBy>Windows Kullanıcısı</cp:lastModifiedBy>
  <cp:revision>6</cp:revision>
  <dcterms:created xsi:type="dcterms:W3CDTF">2020-05-03T13:42:35Z</dcterms:created>
  <dcterms:modified xsi:type="dcterms:W3CDTF">2020-05-03T14:14:19Z</dcterms:modified>
</cp:coreProperties>
</file>