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96" r:id="rId3"/>
    <p:sldId id="279" r:id="rId4"/>
    <p:sldId id="29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  <p14:sldId id="296"/>
            <p14:sldId id="279"/>
            <p14:sldId id="297"/>
          </p14:sldIdLst>
        </p14:section>
        <p14:section name="Başlıksız Bölüm" id="{92898EE6-82D8-46DA-BEDE-C3D5D3EB5A3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05.12.2017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05.12.2017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05.12.2017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05.12.2017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05.12.2017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05.12.2017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05.12.2017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99592" y="2705725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r-TR" sz="4400" dirty="0" smtClean="0">
                <a:solidFill>
                  <a:prstClr val="black"/>
                </a:solidFill>
              </a:rPr>
              <a:t>BELGESELLER VE SOSYOLOJİ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57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55577" y="3044280"/>
            <a:ext cx="71287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800" dirty="0" smtClean="0">
                <a:solidFill>
                  <a:prstClr val="black"/>
                </a:solidFill>
                <a:ea typeface="+mj-ea"/>
                <a:cs typeface="+mj-cs"/>
              </a:rPr>
              <a:t>TOPLUM VE AKADEMİ</a:t>
            </a:r>
            <a:endParaRPr lang="en-US" sz="48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8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Türkiye’de Akademi’nin Dönüşümü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«</a:t>
            </a:r>
            <a:r>
              <a:rPr lang="tr-TR" smtClean="0"/>
              <a:t>Sözlü Tanıklıklarla </a:t>
            </a:r>
            <a:r>
              <a:rPr lang="tr-TR" dirty="0" smtClean="0"/>
              <a:t>Dil ve tarih-Coğrafya Fakültesi’nin 75 Yılı» Belgeseli</a:t>
            </a: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00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37</Words>
  <Application>Microsoft Office PowerPoint</Application>
  <PresentationFormat>Ekran Gösterisi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GÖRSEL SOSYOLOJİ</vt:lpstr>
      <vt:lpstr>PowerPoint Sunusu</vt:lpstr>
      <vt:lpstr>PowerPoint Sunusu</vt:lpstr>
      <vt:lpstr>Türkiye’de Akademi’nin Dönüşümü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29</cp:revision>
  <dcterms:created xsi:type="dcterms:W3CDTF">2016-09-27T10:43:46Z</dcterms:created>
  <dcterms:modified xsi:type="dcterms:W3CDTF">2017-12-05T07:39:02Z</dcterms:modified>
</cp:coreProperties>
</file>