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6CB7B6-6F91-43FB-AABB-2E6B13772A2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813217F-62DC-4E4E-9B6C-5D1042FA291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Hıristiyan İlahiyatının Reformu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Reformculara göre Tanrı kelamını dinleyen ve kutsal metinleri okuma ve inceleme konusunda bütün yeteneklerini kullanan her şahıs aradığı her şeyi bulacaktı.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Martin </a:t>
            </a:r>
            <a:r>
              <a:rPr lang="tr-TR" dirty="0" err="1" smtClean="0"/>
              <a:t>Luther</a:t>
            </a:r>
            <a:r>
              <a:rPr lang="tr-TR" dirty="0" smtClean="0"/>
              <a:t> (ö.1546), </a:t>
            </a:r>
            <a:r>
              <a:rPr lang="tr-TR" dirty="0" err="1" smtClean="0"/>
              <a:t>Ulrich</a:t>
            </a:r>
            <a:r>
              <a:rPr lang="tr-TR" dirty="0" smtClean="0"/>
              <a:t> </a:t>
            </a:r>
            <a:r>
              <a:rPr lang="tr-TR" dirty="0" err="1" smtClean="0"/>
              <a:t>Zwingli</a:t>
            </a:r>
            <a:r>
              <a:rPr lang="tr-TR" dirty="0" smtClean="0"/>
              <a:t> (ö.1531) ve John </a:t>
            </a:r>
            <a:r>
              <a:rPr lang="tr-TR" dirty="0" err="1" smtClean="0"/>
              <a:t>Calvin</a:t>
            </a:r>
            <a:r>
              <a:rPr lang="tr-TR" dirty="0" smtClean="0"/>
              <a:t> (ö.1564) kendilerinden önceki ana gövde Hıristiyan gelenek gibi Kutsal Ruh’un Kutsal </a:t>
            </a:r>
            <a:r>
              <a:rPr lang="tr-TR" dirty="0" err="1" smtClean="0"/>
              <a:t>Kitab’ın</a:t>
            </a:r>
            <a:r>
              <a:rPr lang="tr-TR" dirty="0" smtClean="0"/>
              <a:t> yazarı olduğunu ve bu nedenle Tanrı’nın insan kurtuluşu için açık, tutarlı ve yeterli olan bir biçimde </a:t>
            </a:r>
            <a:r>
              <a:rPr lang="tr-TR" dirty="0" err="1" smtClean="0"/>
              <a:t>biblikal</a:t>
            </a:r>
            <a:r>
              <a:rPr lang="tr-TR" dirty="0" smtClean="0"/>
              <a:t> metinler aracılığıyla konuştuğunu savundular.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Luther’in</a:t>
            </a:r>
            <a:r>
              <a:rPr lang="tr-TR" dirty="0" smtClean="0"/>
              <a:t> </a:t>
            </a:r>
            <a:r>
              <a:rPr lang="tr-TR" dirty="0" err="1" smtClean="0"/>
              <a:t>hermeneutiği</a:t>
            </a:r>
            <a:r>
              <a:rPr lang="tr-TR" dirty="0" smtClean="0"/>
              <a:t> dairevidir. </a:t>
            </a:r>
          </a:p>
          <a:p>
            <a:r>
              <a:rPr lang="tr-TR" dirty="0" err="1" smtClean="0"/>
              <a:t>Luther</a:t>
            </a:r>
            <a:r>
              <a:rPr lang="tr-TR" dirty="0" smtClean="0"/>
              <a:t> </a:t>
            </a:r>
            <a:r>
              <a:rPr lang="tr-TR" dirty="0" err="1" smtClean="0"/>
              <a:t>hermeneutiği</a:t>
            </a:r>
            <a:r>
              <a:rPr lang="tr-TR" dirty="0" smtClean="0"/>
              <a:t> seleflerinden ve çağdaşlarından ayırt eder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Bu;</a:t>
            </a:r>
          </a:p>
          <a:p>
            <a:r>
              <a:rPr lang="tr-TR" dirty="0" smtClean="0"/>
              <a:t>Alegorik yorumun ilkesel reddi</a:t>
            </a:r>
          </a:p>
          <a:p>
            <a:r>
              <a:rPr lang="tr-TR" dirty="0" smtClean="0"/>
              <a:t>Önde gelen hümanistler tarafından girişilen metinlere esaslı filolojik yaklaşımların materyal aşkınlığını ifade eder.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Luther’in</a:t>
            </a:r>
            <a:r>
              <a:rPr lang="tr-TR" dirty="0" smtClean="0"/>
              <a:t> makro </a:t>
            </a:r>
            <a:r>
              <a:rPr lang="tr-TR" dirty="0" err="1" smtClean="0"/>
              <a:t>hermeneutik</a:t>
            </a:r>
            <a:r>
              <a:rPr lang="tr-TR" dirty="0" smtClean="0"/>
              <a:t> perspektifi esasta </a:t>
            </a:r>
            <a:r>
              <a:rPr lang="tr-TR" dirty="0" err="1" smtClean="0"/>
              <a:t>kristolojiktir</a:t>
            </a:r>
            <a:r>
              <a:rPr lang="tr-TR" dirty="0" smtClean="0"/>
              <a:t>. Mesih </a:t>
            </a:r>
            <a:r>
              <a:rPr lang="tr-TR" smtClean="0"/>
              <a:t>İsa’nın </a:t>
            </a:r>
            <a:r>
              <a:rPr lang="tr-TR" smtClean="0"/>
              <a:t>çarmıhta </a:t>
            </a:r>
            <a:r>
              <a:rPr lang="tr-TR" dirty="0" smtClean="0"/>
              <a:t>insan var oluşunu anlamanın yeni bir </a:t>
            </a:r>
            <a:r>
              <a:rPr lang="tr-TR" dirty="0" err="1" smtClean="0"/>
              <a:t>modu</a:t>
            </a:r>
            <a:r>
              <a:rPr lang="tr-TR" dirty="0" smtClean="0"/>
              <a:t>, Tanrı tarafından </a:t>
            </a:r>
            <a:r>
              <a:rPr lang="tr-TR" dirty="0" err="1" smtClean="0"/>
              <a:t>vahyedildi</a:t>
            </a:r>
            <a:r>
              <a:rPr lang="tr-TR" dirty="0" smtClean="0"/>
              <a:t>. Bu vahiy </a:t>
            </a:r>
            <a:r>
              <a:rPr lang="tr-TR" dirty="0" err="1" smtClean="0"/>
              <a:t>Kustal</a:t>
            </a:r>
            <a:r>
              <a:rPr lang="tr-TR" dirty="0" smtClean="0"/>
              <a:t> </a:t>
            </a:r>
            <a:r>
              <a:rPr lang="tr-TR" dirty="0" err="1" smtClean="0"/>
              <a:t>Kitab’ın</a:t>
            </a:r>
            <a:r>
              <a:rPr lang="tr-TR" dirty="0" smtClean="0"/>
              <a:t> teolojik okumasını kılavuzlamalıdır.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</TotalTime>
  <Words>136</Words>
  <Application>Microsoft Office PowerPoint</Application>
  <PresentationFormat>Ekran Gösterisi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Hıristiyan İlahiyatının Reformu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Hıristiyan İlahiyatının Reformu</dc:title>
  <dc:creator>pc</dc:creator>
  <cp:lastModifiedBy>Pc</cp:lastModifiedBy>
  <cp:revision>4</cp:revision>
  <dcterms:created xsi:type="dcterms:W3CDTF">2018-01-28T16:26:44Z</dcterms:created>
  <dcterms:modified xsi:type="dcterms:W3CDTF">2019-09-01T18:17:37Z</dcterms:modified>
</cp:coreProperties>
</file>